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60" r:id="rId3"/>
    <p:sldId id="261" r:id="rId4"/>
    <p:sldId id="262" r:id="rId5"/>
    <p:sldId id="263" r:id="rId6"/>
    <p:sldId id="435" r:id="rId7"/>
    <p:sldId id="265" r:id="rId8"/>
    <p:sldId id="433" r:id="rId9"/>
    <p:sldId id="384" r:id="rId10"/>
    <p:sldId id="418" r:id="rId11"/>
    <p:sldId id="434" r:id="rId12"/>
    <p:sldId id="436" r:id="rId13"/>
    <p:sldId id="437" r:id="rId14"/>
    <p:sldId id="266" r:id="rId15"/>
    <p:sldId id="441" r:id="rId16"/>
    <p:sldId id="426" r:id="rId17"/>
    <p:sldId id="427" r:id="rId18"/>
    <p:sldId id="264" r:id="rId19"/>
    <p:sldId id="443" r:id="rId20"/>
    <p:sldId id="444" r:id="rId21"/>
    <p:sldId id="442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20" r:id="rId30"/>
    <p:sldId id="422" r:id="rId31"/>
    <p:sldId id="431" r:id="rId32"/>
    <p:sldId id="392" r:id="rId33"/>
    <p:sldId id="393" r:id="rId34"/>
    <p:sldId id="452" r:id="rId35"/>
    <p:sldId id="453" r:id="rId36"/>
    <p:sldId id="454" r:id="rId37"/>
    <p:sldId id="455" r:id="rId38"/>
    <p:sldId id="267" r:id="rId39"/>
    <p:sldId id="268" r:id="rId40"/>
    <p:sldId id="456" r:id="rId41"/>
    <p:sldId id="457" r:id="rId42"/>
    <p:sldId id="458" r:id="rId43"/>
    <p:sldId id="459" r:id="rId44"/>
    <p:sldId id="460" r:id="rId45"/>
    <p:sldId id="461" r:id="rId46"/>
    <p:sldId id="463" r:id="rId47"/>
    <p:sldId id="462" r:id="rId48"/>
    <p:sldId id="464" r:id="rId49"/>
    <p:sldId id="467" r:id="rId50"/>
    <p:sldId id="465" r:id="rId51"/>
    <p:sldId id="466" r:id="rId52"/>
    <p:sldId id="269" r:id="rId53"/>
    <p:sldId id="270" r:id="rId54"/>
    <p:sldId id="439" r:id="rId55"/>
    <p:sldId id="288" r:id="rId56"/>
    <p:sldId id="468" r:id="rId57"/>
    <p:sldId id="469" r:id="rId58"/>
    <p:sldId id="470" r:id="rId59"/>
    <p:sldId id="471" r:id="rId60"/>
    <p:sldId id="472" r:id="rId61"/>
    <p:sldId id="271" r:id="rId62"/>
    <p:sldId id="473" r:id="rId63"/>
    <p:sldId id="272" r:id="rId64"/>
    <p:sldId id="47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9B"/>
    <a:srgbClr val="33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BF50C-DCB3-8444-BCE4-510553C86912}" v="181" dt="2024-10-27T23:43:50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/>
    <p:restoredTop sz="82965"/>
  </p:normalViewPr>
  <p:slideViewPr>
    <p:cSldViewPr snapToGrid="0">
      <p:cViewPr varScale="1">
        <p:scale>
          <a:sx n="124" d="100"/>
          <a:sy n="124" d="100"/>
        </p:scale>
        <p:origin x="896" y="176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a Zoss, Ph.D." userId="d476c243-4306-46a6-a53d-8bc1c3cbfb00" providerId="ADAL" clId="{A8DBF50C-DCB3-8444-BCE4-510553C86912}"/>
    <pc:docChg chg="undo redo custSel addSld delSld modSld sldOrd">
      <pc:chgData name="Angela Zoss, Ph.D." userId="d476c243-4306-46a6-a53d-8bc1c3cbfb00" providerId="ADAL" clId="{A8DBF50C-DCB3-8444-BCE4-510553C86912}" dt="2024-10-27T23:43:50.877" v="18106" actId="18331"/>
      <pc:docMkLst>
        <pc:docMk/>
      </pc:docMkLst>
      <pc:sldChg chg="addSp delSp modSp add del mod chgLayout">
        <pc:chgData name="Angela Zoss, Ph.D." userId="d476c243-4306-46a6-a53d-8bc1c3cbfb00" providerId="ADAL" clId="{A8DBF50C-DCB3-8444-BCE4-510553C86912}" dt="2024-10-27T23:29:15.435" v="18097"/>
        <pc:sldMkLst>
          <pc:docMk/>
          <pc:sldMk cId="1188479711" sldId="256"/>
        </pc:sldMkLst>
        <pc:spChg chg="add mod ord">
          <ac:chgData name="Angela Zoss, Ph.D." userId="d476c243-4306-46a6-a53d-8bc1c3cbfb00" providerId="ADAL" clId="{A8DBF50C-DCB3-8444-BCE4-510553C86912}" dt="2024-10-27T13:50:54.695" v="1838" actId="20577"/>
          <ac:spMkLst>
            <pc:docMk/>
            <pc:sldMk cId="1188479711" sldId="256"/>
            <ac:spMk id="2" creationId="{C14E9F16-FC56-3A59-2122-09BE97775EAA}"/>
          </ac:spMkLst>
        </pc:spChg>
        <pc:spChg chg="add mod ord">
          <ac:chgData name="Angela Zoss, Ph.D." userId="d476c243-4306-46a6-a53d-8bc1c3cbfb00" providerId="ADAL" clId="{A8DBF50C-DCB3-8444-BCE4-510553C86912}" dt="2024-10-26T14:56:14.454" v="42"/>
          <ac:spMkLst>
            <pc:docMk/>
            <pc:sldMk cId="1188479711" sldId="256"/>
            <ac:spMk id="3" creationId="{0E683A1A-C32A-678A-A1EA-0189EDCC39A7}"/>
          </ac:spMkLst>
        </pc:spChg>
        <pc:spChg chg="add del mod">
          <ac:chgData name="Angela Zoss, Ph.D." userId="d476c243-4306-46a6-a53d-8bc1c3cbfb00" providerId="ADAL" clId="{A8DBF50C-DCB3-8444-BCE4-510553C86912}" dt="2024-10-27T23:29:14.972" v="18096" actId="478"/>
          <ac:spMkLst>
            <pc:docMk/>
            <pc:sldMk cId="1188479711" sldId="256"/>
            <ac:spMk id="5" creationId="{CFDB541E-28AD-6C85-30B4-9814B3981BBB}"/>
          </ac:spMkLst>
        </pc:spChg>
        <pc:spChg chg="add mod">
          <ac:chgData name="Angela Zoss, Ph.D." userId="d476c243-4306-46a6-a53d-8bc1c3cbfb00" providerId="ADAL" clId="{A8DBF50C-DCB3-8444-BCE4-510553C86912}" dt="2024-10-27T23:29:15.435" v="18097"/>
          <ac:spMkLst>
            <pc:docMk/>
            <pc:sldMk cId="1188479711" sldId="256"/>
            <ac:spMk id="6" creationId="{68B6CB91-E4DC-922F-F92C-6A0220C66AB5}"/>
          </ac:spMkLst>
        </pc:spChg>
        <pc:spChg chg="del">
          <ac:chgData name="Angela Zoss, Ph.D." userId="d476c243-4306-46a6-a53d-8bc1c3cbfb00" providerId="ADAL" clId="{A8DBF50C-DCB3-8444-BCE4-510553C86912}" dt="2024-10-26T14:55:46.648" v="2" actId="700"/>
          <ac:spMkLst>
            <pc:docMk/>
            <pc:sldMk cId="1188479711" sldId="256"/>
            <ac:spMk id="7" creationId="{97D79762-592F-0026-D492-328E806BCF47}"/>
          </ac:spMkLst>
        </pc:spChg>
      </pc:sldChg>
      <pc:sldChg chg="del ord">
        <pc:chgData name="Angela Zoss, Ph.D." userId="d476c243-4306-46a6-a53d-8bc1c3cbfb00" providerId="ADAL" clId="{A8DBF50C-DCB3-8444-BCE4-510553C86912}" dt="2024-10-27T17:26:50.046" v="3632" actId="2696"/>
        <pc:sldMkLst>
          <pc:docMk/>
          <pc:sldMk cId="2199937360" sldId="257"/>
        </pc:sldMkLst>
      </pc:sldChg>
      <pc:sldChg chg="del ord">
        <pc:chgData name="Angela Zoss, Ph.D." userId="d476c243-4306-46a6-a53d-8bc1c3cbfb00" providerId="ADAL" clId="{A8DBF50C-DCB3-8444-BCE4-510553C86912}" dt="2024-10-27T19:08:29.888" v="5645" actId="2696"/>
        <pc:sldMkLst>
          <pc:docMk/>
          <pc:sldMk cId="1836255836" sldId="258"/>
        </pc:sldMkLst>
      </pc:sldChg>
      <pc:sldChg chg="modSp del mod ord">
        <pc:chgData name="Angela Zoss, Ph.D." userId="d476c243-4306-46a6-a53d-8bc1c3cbfb00" providerId="ADAL" clId="{A8DBF50C-DCB3-8444-BCE4-510553C86912}" dt="2024-10-27T19:08:33.857" v="5646" actId="2696"/>
        <pc:sldMkLst>
          <pc:docMk/>
          <pc:sldMk cId="1281401607" sldId="259"/>
        </pc:sldMkLst>
        <pc:spChg chg="mod">
          <ac:chgData name="Angela Zoss, Ph.D." userId="d476c243-4306-46a6-a53d-8bc1c3cbfb00" providerId="ADAL" clId="{A8DBF50C-DCB3-8444-BCE4-510553C86912}" dt="2024-10-26T15:24:47.810" v="478" actId="2710"/>
          <ac:spMkLst>
            <pc:docMk/>
            <pc:sldMk cId="1281401607" sldId="259"/>
            <ac:spMk id="3" creationId="{2E770AE6-301F-1D34-D69D-33F2A6E6F872}"/>
          </ac:spMkLst>
        </pc:spChg>
      </pc:sldChg>
      <pc:sldChg chg="addSp modSp mod modClrScheme chgLayout">
        <pc:chgData name="Angela Zoss, Ph.D." userId="d476c243-4306-46a6-a53d-8bc1c3cbfb00" providerId="ADAL" clId="{A8DBF50C-DCB3-8444-BCE4-510553C86912}" dt="2024-10-27T23:29:08.743" v="18093" actId="1076"/>
        <pc:sldMkLst>
          <pc:docMk/>
          <pc:sldMk cId="639032261" sldId="260"/>
        </pc:sldMkLst>
        <pc:spChg chg="mod ord">
          <ac:chgData name="Angela Zoss, Ph.D." userId="d476c243-4306-46a6-a53d-8bc1c3cbfb00" providerId="ADAL" clId="{A8DBF50C-DCB3-8444-BCE4-510553C86912}" dt="2024-10-27T19:09:22.695" v="5696"/>
          <ac:spMkLst>
            <pc:docMk/>
            <pc:sldMk cId="639032261" sldId="260"/>
            <ac:spMk id="2" creationId="{2C46201F-9653-1D04-6A52-E8C27C51C62C}"/>
          </ac:spMkLst>
        </pc:spChg>
        <pc:spChg chg="mod ord">
          <ac:chgData name="Angela Zoss, Ph.D." userId="d476c243-4306-46a6-a53d-8bc1c3cbfb00" providerId="ADAL" clId="{A8DBF50C-DCB3-8444-BCE4-510553C86912}" dt="2024-10-27T19:09:27.940" v="5698" actId="27636"/>
          <ac:spMkLst>
            <pc:docMk/>
            <pc:sldMk cId="639032261" sldId="260"/>
            <ac:spMk id="3" creationId="{0EE0650D-A6D0-03DD-5BE2-0D11E4941726}"/>
          </ac:spMkLst>
        </pc:spChg>
        <pc:spChg chg="add mod">
          <ac:chgData name="Angela Zoss, Ph.D." userId="d476c243-4306-46a6-a53d-8bc1c3cbfb00" providerId="ADAL" clId="{A8DBF50C-DCB3-8444-BCE4-510553C86912}" dt="2024-10-27T23:29:08.743" v="18093" actId="1076"/>
          <ac:spMkLst>
            <pc:docMk/>
            <pc:sldMk cId="639032261" sldId="260"/>
            <ac:spMk id="4" creationId="{D56D3D98-B44A-7478-516A-FC9D8BAA3951}"/>
          </ac:spMkLst>
        </pc:spChg>
      </pc:sldChg>
      <pc:sldChg chg="addSp delSp modSp new mod">
        <pc:chgData name="Angela Zoss, Ph.D." userId="d476c243-4306-46a6-a53d-8bc1c3cbfb00" providerId="ADAL" clId="{A8DBF50C-DCB3-8444-BCE4-510553C86912}" dt="2024-10-27T19:10:22.329" v="5707" actId="1076"/>
        <pc:sldMkLst>
          <pc:docMk/>
          <pc:sldMk cId="3221132722" sldId="261"/>
        </pc:sldMkLst>
        <pc:spChg chg="mod">
          <ac:chgData name="Angela Zoss, Ph.D." userId="d476c243-4306-46a6-a53d-8bc1c3cbfb00" providerId="ADAL" clId="{A8DBF50C-DCB3-8444-BCE4-510553C86912}" dt="2024-10-26T15:06:31.751" v="331" actId="20577"/>
          <ac:spMkLst>
            <pc:docMk/>
            <pc:sldMk cId="3221132722" sldId="261"/>
            <ac:spMk id="2" creationId="{F6F8B871-CA0B-359A-21B9-339B79B16FC9}"/>
          </ac:spMkLst>
        </pc:spChg>
        <pc:spChg chg="add del mod">
          <ac:chgData name="Angela Zoss, Ph.D." userId="d476c243-4306-46a6-a53d-8bc1c3cbfb00" providerId="ADAL" clId="{A8DBF50C-DCB3-8444-BCE4-510553C86912}" dt="2024-10-26T15:09:14.410" v="354" actId="3680"/>
          <ac:spMkLst>
            <pc:docMk/>
            <pc:sldMk cId="3221132722" sldId="261"/>
            <ac:spMk id="3" creationId="{27636380-6008-645C-9D26-9BD9C3525EE9}"/>
          </ac:spMkLst>
        </pc:spChg>
        <pc:graphicFrameChg chg="add del mod ord modGraphic">
          <ac:chgData name="Angela Zoss, Ph.D." userId="d476c243-4306-46a6-a53d-8bc1c3cbfb00" providerId="ADAL" clId="{A8DBF50C-DCB3-8444-BCE4-510553C86912}" dt="2024-10-26T15:08:56.943" v="343" actId="3680"/>
          <ac:graphicFrameMkLst>
            <pc:docMk/>
            <pc:sldMk cId="3221132722" sldId="261"/>
            <ac:graphicFrameMk id="4" creationId="{FFC3B192-9EA0-4DCA-C4BE-4AAE9BAFE9E1}"/>
          </ac:graphicFrameMkLst>
        </pc:graphicFrameChg>
        <pc:graphicFrameChg chg="add mod ord modGraphic">
          <ac:chgData name="Angela Zoss, Ph.D." userId="d476c243-4306-46a6-a53d-8bc1c3cbfb00" providerId="ADAL" clId="{A8DBF50C-DCB3-8444-BCE4-510553C86912}" dt="2024-10-27T19:10:22.329" v="5707" actId="1076"/>
          <ac:graphicFrameMkLst>
            <pc:docMk/>
            <pc:sldMk cId="3221132722" sldId="261"/>
            <ac:graphicFrameMk id="5" creationId="{048005DF-2A44-C5C5-5745-512402AFB58B}"/>
          </ac:graphicFrameMkLst>
        </pc:graphicFrameChg>
      </pc:sldChg>
      <pc:sldChg chg="addSp delSp modSp new mod chgLayout">
        <pc:chgData name="Angela Zoss, Ph.D." userId="d476c243-4306-46a6-a53d-8bc1c3cbfb00" providerId="ADAL" clId="{A8DBF50C-DCB3-8444-BCE4-510553C86912}" dt="2024-10-27T23:35:38.164" v="18103"/>
        <pc:sldMkLst>
          <pc:docMk/>
          <pc:sldMk cId="1863102432" sldId="262"/>
        </pc:sldMkLst>
        <pc:spChg chg="del">
          <ac:chgData name="Angela Zoss, Ph.D." userId="d476c243-4306-46a6-a53d-8bc1c3cbfb00" providerId="ADAL" clId="{A8DBF50C-DCB3-8444-BCE4-510553C86912}" dt="2024-10-26T15:06:09.387" v="316" actId="6264"/>
          <ac:spMkLst>
            <pc:docMk/>
            <pc:sldMk cId="1863102432" sldId="262"/>
            <ac:spMk id="2" creationId="{2C5FEDA6-46B1-0C30-B11F-325FA8FEAB8E}"/>
          </ac:spMkLst>
        </pc:spChg>
        <pc:spChg chg="mod ord">
          <ac:chgData name="Angela Zoss, Ph.D." userId="d476c243-4306-46a6-a53d-8bc1c3cbfb00" providerId="ADAL" clId="{A8DBF50C-DCB3-8444-BCE4-510553C86912}" dt="2024-10-27T23:35:38.164" v="18103"/>
          <ac:spMkLst>
            <pc:docMk/>
            <pc:sldMk cId="1863102432" sldId="262"/>
            <ac:spMk id="3" creationId="{1D8A90AA-1DC6-C475-A81D-5190118D9CA6}"/>
          </ac:spMkLst>
        </pc:spChg>
        <pc:spChg chg="add del mod">
          <ac:chgData name="Angela Zoss, Ph.D." userId="d476c243-4306-46a6-a53d-8bc1c3cbfb00" providerId="ADAL" clId="{A8DBF50C-DCB3-8444-BCE4-510553C86912}" dt="2024-10-26T15:06:09.387" v="316" actId="6264"/>
          <ac:spMkLst>
            <pc:docMk/>
            <pc:sldMk cId="1863102432" sldId="262"/>
            <ac:spMk id="4" creationId="{DE20B6F9-1DC1-B3E0-8235-1591BA7CC227}"/>
          </ac:spMkLst>
        </pc:spChg>
        <pc:spChg chg="add mod ord">
          <ac:chgData name="Angela Zoss, Ph.D." userId="d476c243-4306-46a6-a53d-8bc1c3cbfb00" providerId="ADAL" clId="{A8DBF50C-DCB3-8444-BCE4-510553C86912}" dt="2024-10-27T19:08:59.335" v="5691" actId="403"/>
          <ac:spMkLst>
            <pc:docMk/>
            <pc:sldMk cId="1863102432" sldId="262"/>
            <ac:spMk id="5" creationId="{4B712DBA-2D47-ACE5-AB1B-A38FD0BE34A7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6T15:03:59.596" v="218" actId="20577"/>
        <pc:sldMkLst>
          <pc:docMk/>
          <pc:sldMk cId="1677604309" sldId="263"/>
        </pc:sldMkLst>
        <pc:spChg chg="mod ord">
          <ac:chgData name="Angela Zoss, Ph.D." userId="d476c243-4306-46a6-a53d-8bc1c3cbfb00" providerId="ADAL" clId="{A8DBF50C-DCB3-8444-BCE4-510553C86912}" dt="2024-10-26T15:03:56.360" v="215" actId="20577"/>
          <ac:spMkLst>
            <pc:docMk/>
            <pc:sldMk cId="1677604309" sldId="263"/>
            <ac:spMk id="2" creationId="{4D8E3164-F081-75F6-BA24-76650109C673}"/>
          </ac:spMkLst>
        </pc:spChg>
        <pc:spChg chg="del mod ord">
          <ac:chgData name="Angela Zoss, Ph.D." userId="d476c243-4306-46a6-a53d-8bc1c3cbfb00" providerId="ADAL" clId="{A8DBF50C-DCB3-8444-BCE4-510553C86912}" dt="2024-10-26T15:01:03.916" v="166" actId="700"/>
          <ac:spMkLst>
            <pc:docMk/>
            <pc:sldMk cId="1677604309" sldId="263"/>
            <ac:spMk id="3" creationId="{5ABE3779-ED01-7344-C25C-2CC39F57E3EF}"/>
          </ac:spMkLst>
        </pc:spChg>
        <pc:spChg chg="add mod ord">
          <ac:chgData name="Angela Zoss, Ph.D." userId="d476c243-4306-46a6-a53d-8bc1c3cbfb00" providerId="ADAL" clId="{A8DBF50C-DCB3-8444-BCE4-510553C86912}" dt="2024-10-26T15:03:59.596" v="218" actId="20577"/>
          <ac:spMkLst>
            <pc:docMk/>
            <pc:sldMk cId="1677604309" sldId="263"/>
            <ac:spMk id="4" creationId="{5B8EE17C-4A14-48D8-0CCC-7A8743997DF3}"/>
          </ac:spMkLst>
        </pc:spChg>
      </pc:sldChg>
      <pc:sldChg chg="new del">
        <pc:chgData name="Angela Zoss, Ph.D." userId="d476c243-4306-46a6-a53d-8bc1c3cbfb00" providerId="ADAL" clId="{A8DBF50C-DCB3-8444-BCE4-510553C86912}" dt="2024-10-26T14:59:58.596" v="131" actId="2696"/>
        <pc:sldMkLst>
          <pc:docMk/>
          <pc:sldMk cId="3626076507" sldId="264"/>
        </pc:sldMkLst>
      </pc:sldChg>
      <pc:sldChg chg="addSp delSp modSp add mod ord modClrScheme chgLayout">
        <pc:chgData name="Angela Zoss, Ph.D." userId="d476c243-4306-46a6-a53d-8bc1c3cbfb00" providerId="ADAL" clId="{A8DBF50C-DCB3-8444-BCE4-510553C86912}" dt="2024-10-27T22:45:33.021" v="11600" actId="962"/>
        <pc:sldMkLst>
          <pc:docMk/>
          <pc:sldMk cId="3790629727" sldId="264"/>
        </pc:sldMkLst>
        <pc:spChg chg="del">
          <ac:chgData name="Angela Zoss, Ph.D." userId="d476c243-4306-46a6-a53d-8bc1c3cbfb00" providerId="ADAL" clId="{A8DBF50C-DCB3-8444-BCE4-510553C86912}" dt="2024-10-27T21:04:22.794" v="11073" actId="478"/>
          <ac:spMkLst>
            <pc:docMk/>
            <pc:sldMk cId="3790629727" sldId="264"/>
            <ac:spMk id="3" creationId="{00000000-0000-0000-0000-000000000000}"/>
          </ac:spMkLst>
        </pc:spChg>
        <pc:spChg chg="add del mod">
          <ac:chgData name="Angela Zoss, Ph.D." userId="d476c243-4306-46a6-a53d-8bc1c3cbfb00" providerId="ADAL" clId="{A8DBF50C-DCB3-8444-BCE4-510553C86912}" dt="2024-10-27T19:05:58.904" v="5633" actId="6264"/>
          <ac:spMkLst>
            <pc:docMk/>
            <pc:sldMk cId="3790629727" sldId="264"/>
            <ac:spMk id="4" creationId="{67344014-F578-9A99-97A4-5118F6B8B864}"/>
          </ac:spMkLst>
        </pc:spChg>
        <pc:spChg chg="mod ord">
          <ac:chgData name="Angela Zoss, Ph.D." userId="d476c243-4306-46a6-a53d-8bc1c3cbfb00" providerId="ADAL" clId="{A8DBF50C-DCB3-8444-BCE4-510553C86912}" dt="2024-10-27T19:05:58.904" v="5633" actId="6264"/>
          <ac:spMkLst>
            <pc:docMk/>
            <pc:sldMk cId="3790629727" sldId="264"/>
            <ac:spMk id="581" creationId="{00000000-0000-0000-0000-000000000000}"/>
          </ac:spMkLst>
        </pc:spChg>
        <pc:picChg chg="add del mod">
          <ac:chgData name="Angela Zoss, Ph.D." userId="d476c243-4306-46a6-a53d-8bc1c3cbfb00" providerId="ADAL" clId="{A8DBF50C-DCB3-8444-BCE4-510553C86912}" dt="2024-10-27T22:45:33.021" v="11600" actId="962"/>
          <ac:picMkLst>
            <pc:docMk/>
            <pc:sldMk cId="3790629727" sldId="264"/>
            <ac:picMk id="2" creationId="{00000000-0000-0000-0000-000000000000}"/>
          </ac:picMkLst>
        </pc:picChg>
      </pc:sldChg>
      <pc:sldChg chg="addSp delSp modSp new mod">
        <pc:chgData name="Angela Zoss, Ph.D." userId="d476c243-4306-46a6-a53d-8bc1c3cbfb00" providerId="ADAL" clId="{A8DBF50C-DCB3-8444-BCE4-510553C86912}" dt="2024-10-27T16:44:51.766" v="2061" actId="20577"/>
        <pc:sldMkLst>
          <pc:docMk/>
          <pc:sldMk cId="3711088027" sldId="265"/>
        </pc:sldMkLst>
        <pc:spChg chg="mod">
          <ac:chgData name="Angela Zoss, Ph.D." userId="d476c243-4306-46a6-a53d-8bc1c3cbfb00" providerId="ADAL" clId="{A8DBF50C-DCB3-8444-BCE4-510553C86912}" dt="2024-10-27T16:44:51.766" v="2061" actId="20577"/>
          <ac:spMkLst>
            <pc:docMk/>
            <pc:sldMk cId="3711088027" sldId="265"/>
            <ac:spMk id="2" creationId="{AE301533-322D-B006-D0DD-3412327A71E9}"/>
          </ac:spMkLst>
        </pc:spChg>
        <pc:spChg chg="mod">
          <ac:chgData name="Angela Zoss, Ph.D." userId="d476c243-4306-46a6-a53d-8bc1c3cbfb00" providerId="ADAL" clId="{A8DBF50C-DCB3-8444-BCE4-510553C86912}" dt="2024-10-26T15:04:18.849" v="231" actId="20577"/>
          <ac:spMkLst>
            <pc:docMk/>
            <pc:sldMk cId="3711088027" sldId="265"/>
            <ac:spMk id="3" creationId="{B6D16983-9BD2-9004-78D7-724D6657FFA8}"/>
          </ac:spMkLst>
        </pc:spChg>
        <pc:spChg chg="add del">
          <ac:chgData name="Angela Zoss, Ph.D." userId="d476c243-4306-46a6-a53d-8bc1c3cbfb00" providerId="ADAL" clId="{A8DBF50C-DCB3-8444-BCE4-510553C86912}" dt="2024-10-27T14:36:14.929" v="1844" actId="22"/>
          <ac:spMkLst>
            <pc:docMk/>
            <pc:sldMk cId="3711088027" sldId="265"/>
            <ac:spMk id="5" creationId="{49517685-BD76-26FC-4553-8F80C2565D8F}"/>
          </ac:spMkLst>
        </pc:spChg>
      </pc:sldChg>
      <pc:sldChg chg="modSp add mod">
        <pc:chgData name="Angela Zoss, Ph.D." userId="d476c243-4306-46a6-a53d-8bc1c3cbfb00" providerId="ADAL" clId="{A8DBF50C-DCB3-8444-BCE4-510553C86912}" dt="2024-10-26T17:21:56.946" v="781" actId="20577"/>
        <pc:sldMkLst>
          <pc:docMk/>
          <pc:sldMk cId="405140302" sldId="266"/>
        </pc:sldMkLst>
        <pc:spChg chg="mod">
          <ac:chgData name="Angela Zoss, Ph.D." userId="d476c243-4306-46a6-a53d-8bc1c3cbfb00" providerId="ADAL" clId="{A8DBF50C-DCB3-8444-BCE4-510553C86912}" dt="2024-10-26T17:21:56.946" v="781" actId="20577"/>
          <ac:spMkLst>
            <pc:docMk/>
            <pc:sldMk cId="405140302" sldId="266"/>
            <ac:spMk id="2" creationId="{3FAD2B87-8EF2-84E3-3A25-2F195FEAB157}"/>
          </ac:spMkLst>
        </pc:spChg>
        <pc:spChg chg="mod">
          <ac:chgData name="Angela Zoss, Ph.D." userId="d476c243-4306-46a6-a53d-8bc1c3cbfb00" providerId="ADAL" clId="{A8DBF50C-DCB3-8444-BCE4-510553C86912}" dt="2024-10-26T15:04:35.264" v="241" actId="20577"/>
          <ac:spMkLst>
            <pc:docMk/>
            <pc:sldMk cId="405140302" sldId="266"/>
            <ac:spMk id="3" creationId="{2C252647-10C4-2CA1-A7AB-8B09908394D2}"/>
          </ac:spMkLst>
        </pc:spChg>
      </pc:sldChg>
      <pc:sldChg chg="modSp new mod">
        <pc:chgData name="Angela Zoss, Ph.D." userId="d476c243-4306-46a6-a53d-8bc1c3cbfb00" providerId="ADAL" clId="{A8DBF50C-DCB3-8444-BCE4-510553C86912}" dt="2024-10-26T15:04:43.787" v="250" actId="20577"/>
        <pc:sldMkLst>
          <pc:docMk/>
          <pc:sldMk cId="526278687" sldId="267"/>
        </pc:sldMkLst>
        <pc:spChg chg="mod">
          <ac:chgData name="Angela Zoss, Ph.D." userId="d476c243-4306-46a6-a53d-8bc1c3cbfb00" providerId="ADAL" clId="{A8DBF50C-DCB3-8444-BCE4-510553C86912}" dt="2024-10-26T15:01:23.363" v="175" actId="2710"/>
          <ac:spMkLst>
            <pc:docMk/>
            <pc:sldMk cId="526278687" sldId="267"/>
            <ac:spMk id="2" creationId="{4C4C71B7-D2B7-040F-1459-B900CE0E5679}"/>
          </ac:spMkLst>
        </pc:spChg>
        <pc:spChg chg="mod">
          <ac:chgData name="Angela Zoss, Ph.D." userId="d476c243-4306-46a6-a53d-8bc1c3cbfb00" providerId="ADAL" clId="{A8DBF50C-DCB3-8444-BCE4-510553C86912}" dt="2024-10-26T15:04:43.787" v="250" actId="20577"/>
          <ac:spMkLst>
            <pc:docMk/>
            <pc:sldMk cId="526278687" sldId="267"/>
            <ac:spMk id="3" creationId="{F328F1CC-63A7-B589-4124-4D8F407B1439}"/>
          </ac:spMkLst>
        </pc:spChg>
      </pc:sldChg>
      <pc:sldChg chg="modSp add mod ord setBg modClrScheme chgLayout">
        <pc:chgData name="Angela Zoss, Ph.D." userId="d476c243-4306-46a6-a53d-8bc1c3cbfb00" providerId="ADAL" clId="{A8DBF50C-DCB3-8444-BCE4-510553C86912}" dt="2024-10-27T19:12:51.607" v="5710"/>
        <pc:sldMkLst>
          <pc:docMk/>
          <pc:sldMk cId="1961793777" sldId="268"/>
        </pc:sldMkLst>
        <pc:spChg chg="mod ord">
          <ac:chgData name="Angela Zoss, Ph.D." userId="d476c243-4306-46a6-a53d-8bc1c3cbfb00" providerId="ADAL" clId="{A8DBF50C-DCB3-8444-BCE4-510553C86912}" dt="2024-10-27T19:05:26.400" v="5627" actId="20577"/>
          <ac:spMkLst>
            <pc:docMk/>
            <pc:sldMk cId="1961793777" sldId="268"/>
            <ac:spMk id="2" creationId="{1B1CB25E-016D-2E15-C441-03386E1E08B8}"/>
          </ac:spMkLst>
        </pc:spChg>
        <pc:spChg chg="mod ord">
          <ac:chgData name="Angela Zoss, Ph.D." userId="d476c243-4306-46a6-a53d-8bc1c3cbfb00" providerId="ADAL" clId="{A8DBF50C-DCB3-8444-BCE4-510553C86912}" dt="2024-10-26T17:17:59.818" v="717" actId="700"/>
          <ac:spMkLst>
            <pc:docMk/>
            <pc:sldMk cId="1961793777" sldId="268"/>
            <ac:spMk id="3" creationId="{D31FF96F-D28B-A1BD-8A6B-42A6C40768F4}"/>
          </ac:spMkLst>
        </pc:spChg>
      </pc:sldChg>
      <pc:sldChg chg="modSp add mod ord">
        <pc:chgData name="Angela Zoss, Ph.D." userId="d476c243-4306-46a6-a53d-8bc1c3cbfb00" providerId="ADAL" clId="{A8DBF50C-DCB3-8444-BCE4-510553C86912}" dt="2024-10-26T15:05:03.222" v="274" actId="20577"/>
        <pc:sldMkLst>
          <pc:docMk/>
          <pc:sldMk cId="312934298" sldId="269"/>
        </pc:sldMkLst>
        <pc:spChg chg="mod">
          <ac:chgData name="Angela Zoss, Ph.D." userId="d476c243-4306-46a6-a53d-8bc1c3cbfb00" providerId="ADAL" clId="{A8DBF50C-DCB3-8444-BCE4-510553C86912}" dt="2024-10-26T15:02:16.754" v="198" actId="20577"/>
          <ac:spMkLst>
            <pc:docMk/>
            <pc:sldMk cId="312934298" sldId="269"/>
            <ac:spMk id="2" creationId="{FB53D334-A4FE-33B0-E2E5-D3FB7521CDBE}"/>
          </ac:spMkLst>
        </pc:spChg>
        <pc:spChg chg="mod">
          <ac:chgData name="Angela Zoss, Ph.D." userId="d476c243-4306-46a6-a53d-8bc1c3cbfb00" providerId="ADAL" clId="{A8DBF50C-DCB3-8444-BCE4-510553C86912}" dt="2024-10-26T15:05:03.222" v="274" actId="20577"/>
          <ac:spMkLst>
            <pc:docMk/>
            <pc:sldMk cId="312934298" sldId="269"/>
            <ac:spMk id="3" creationId="{8E740146-29C1-41CF-E6CB-D60943FF0A1D}"/>
          </ac:spMkLst>
        </pc:spChg>
      </pc:sldChg>
      <pc:sldChg chg="modSp add mod ord">
        <pc:chgData name="Angela Zoss, Ph.D." userId="d476c243-4306-46a6-a53d-8bc1c3cbfb00" providerId="ADAL" clId="{A8DBF50C-DCB3-8444-BCE4-510553C86912}" dt="2024-10-27T20:57:26.158" v="11009" actId="20577"/>
        <pc:sldMkLst>
          <pc:docMk/>
          <pc:sldMk cId="2412770583" sldId="270"/>
        </pc:sldMkLst>
        <pc:spChg chg="mod">
          <ac:chgData name="Angela Zoss, Ph.D." userId="d476c243-4306-46a6-a53d-8bc1c3cbfb00" providerId="ADAL" clId="{A8DBF50C-DCB3-8444-BCE4-510553C86912}" dt="2024-10-27T20:57:26.158" v="11009" actId="20577"/>
          <ac:spMkLst>
            <pc:docMk/>
            <pc:sldMk cId="2412770583" sldId="270"/>
            <ac:spMk id="2" creationId="{3865F066-5051-60F7-F12C-3AA078807AA3}"/>
          </ac:spMkLst>
        </pc:spChg>
        <pc:spChg chg="mod">
          <ac:chgData name="Angela Zoss, Ph.D." userId="d476c243-4306-46a6-a53d-8bc1c3cbfb00" providerId="ADAL" clId="{A8DBF50C-DCB3-8444-BCE4-510553C86912}" dt="2024-10-26T15:05:17.355" v="292" actId="20577"/>
          <ac:spMkLst>
            <pc:docMk/>
            <pc:sldMk cId="2412770583" sldId="270"/>
            <ac:spMk id="3" creationId="{40C24D58-C1F3-A72D-1691-5AD4B542B281}"/>
          </ac:spMkLst>
        </pc:spChg>
      </pc:sldChg>
      <pc:sldChg chg="modSp add mod ord">
        <pc:chgData name="Angela Zoss, Ph.D." userId="d476c243-4306-46a6-a53d-8bc1c3cbfb00" providerId="ADAL" clId="{A8DBF50C-DCB3-8444-BCE4-510553C86912}" dt="2024-10-26T15:05:20.305" v="302" actId="20577"/>
        <pc:sldMkLst>
          <pc:docMk/>
          <pc:sldMk cId="1029405428" sldId="271"/>
        </pc:sldMkLst>
        <pc:spChg chg="mod">
          <ac:chgData name="Angela Zoss, Ph.D." userId="d476c243-4306-46a6-a53d-8bc1c3cbfb00" providerId="ADAL" clId="{A8DBF50C-DCB3-8444-BCE4-510553C86912}" dt="2024-10-26T15:03:13.736" v="207"/>
          <ac:spMkLst>
            <pc:docMk/>
            <pc:sldMk cId="1029405428" sldId="271"/>
            <ac:spMk id="2" creationId="{C8548F59-5D5B-2D22-E20A-CC6365CD65F8}"/>
          </ac:spMkLst>
        </pc:spChg>
        <pc:spChg chg="mod">
          <ac:chgData name="Angela Zoss, Ph.D." userId="d476c243-4306-46a6-a53d-8bc1c3cbfb00" providerId="ADAL" clId="{A8DBF50C-DCB3-8444-BCE4-510553C86912}" dt="2024-10-26T15:05:20.305" v="302" actId="20577"/>
          <ac:spMkLst>
            <pc:docMk/>
            <pc:sldMk cId="1029405428" sldId="271"/>
            <ac:spMk id="3" creationId="{E232918A-0F3E-3A21-0ED4-EC82649241A9}"/>
          </ac:spMkLst>
        </pc:spChg>
      </pc:sldChg>
      <pc:sldChg chg="modSp add mod">
        <pc:chgData name="Angela Zoss, Ph.D." userId="d476c243-4306-46a6-a53d-8bc1c3cbfb00" providerId="ADAL" clId="{A8DBF50C-DCB3-8444-BCE4-510553C86912}" dt="2024-10-26T15:05:24.943" v="312" actId="20577"/>
        <pc:sldMkLst>
          <pc:docMk/>
          <pc:sldMk cId="3030996794" sldId="272"/>
        </pc:sldMkLst>
        <pc:spChg chg="mod">
          <ac:chgData name="Angela Zoss, Ph.D." userId="d476c243-4306-46a6-a53d-8bc1c3cbfb00" providerId="ADAL" clId="{A8DBF50C-DCB3-8444-BCE4-510553C86912}" dt="2024-10-26T15:03:40.728" v="213" actId="20577"/>
          <ac:spMkLst>
            <pc:docMk/>
            <pc:sldMk cId="3030996794" sldId="272"/>
            <ac:spMk id="2" creationId="{6D2A9036-DF85-EA8B-8FA0-F1B698B132DD}"/>
          </ac:spMkLst>
        </pc:spChg>
        <pc:spChg chg="mod">
          <ac:chgData name="Angela Zoss, Ph.D." userId="d476c243-4306-46a6-a53d-8bc1c3cbfb00" providerId="ADAL" clId="{A8DBF50C-DCB3-8444-BCE4-510553C86912}" dt="2024-10-26T15:05:24.943" v="312" actId="20577"/>
          <ac:spMkLst>
            <pc:docMk/>
            <pc:sldMk cId="3030996794" sldId="272"/>
            <ac:spMk id="3" creationId="{446F092B-2291-B775-B50B-42D304101CB7}"/>
          </ac:spMkLst>
        </pc:spChg>
      </pc:sldChg>
      <pc:sldChg chg="modSp new del mod">
        <pc:chgData name="Angela Zoss, Ph.D." userId="d476c243-4306-46a6-a53d-8bc1c3cbfb00" providerId="ADAL" clId="{A8DBF50C-DCB3-8444-BCE4-510553C86912}" dt="2024-10-27T17:23:33.814" v="3433" actId="2696"/>
        <pc:sldMkLst>
          <pc:docMk/>
          <pc:sldMk cId="1133636585" sldId="273"/>
        </pc:sldMkLst>
        <pc:spChg chg="mod">
          <ac:chgData name="Angela Zoss, Ph.D." userId="d476c243-4306-46a6-a53d-8bc1c3cbfb00" providerId="ADAL" clId="{A8DBF50C-DCB3-8444-BCE4-510553C86912}" dt="2024-10-26T15:09:00.282" v="351" actId="27636"/>
          <ac:spMkLst>
            <pc:docMk/>
            <pc:sldMk cId="1133636585" sldId="273"/>
            <ac:spMk id="2" creationId="{9F880BFA-3762-974E-16BC-6820F346F10F}"/>
          </ac:spMkLst>
        </pc:spChg>
        <pc:spChg chg="mod">
          <ac:chgData name="Angela Zoss, Ph.D." userId="d476c243-4306-46a6-a53d-8bc1c3cbfb00" providerId="ADAL" clId="{A8DBF50C-DCB3-8444-BCE4-510553C86912}" dt="2024-10-27T13:51:12.740" v="1842" actId="20577"/>
          <ac:spMkLst>
            <pc:docMk/>
            <pc:sldMk cId="1133636585" sldId="273"/>
            <ac:spMk id="3" creationId="{6C98A25B-AD0A-CF73-0044-1295ED64C78E}"/>
          </ac:spMkLst>
        </pc:spChg>
      </pc:sldChg>
      <pc:sldChg chg="addSp delSp modSp new del mod modClrScheme chgLayout">
        <pc:chgData name="Angela Zoss, Ph.D." userId="d476c243-4306-46a6-a53d-8bc1c3cbfb00" providerId="ADAL" clId="{A8DBF50C-DCB3-8444-BCE4-510553C86912}" dt="2024-10-27T16:39:14.489" v="2037" actId="2696"/>
        <pc:sldMkLst>
          <pc:docMk/>
          <pc:sldMk cId="86245312" sldId="274"/>
        </pc:sldMkLst>
        <pc:spChg chg="del mod ord">
          <ac:chgData name="Angela Zoss, Ph.D." userId="d476c243-4306-46a6-a53d-8bc1c3cbfb00" providerId="ADAL" clId="{A8DBF50C-DCB3-8444-BCE4-510553C86912}" dt="2024-10-26T15:25:27.024" v="480" actId="700"/>
          <ac:spMkLst>
            <pc:docMk/>
            <pc:sldMk cId="86245312" sldId="274"/>
            <ac:spMk id="2" creationId="{DA48948C-6512-0C55-FAC8-70A14C5EC8F9}"/>
          </ac:spMkLst>
        </pc:spChg>
        <pc:spChg chg="del">
          <ac:chgData name="Angela Zoss, Ph.D." userId="d476c243-4306-46a6-a53d-8bc1c3cbfb00" providerId="ADAL" clId="{A8DBF50C-DCB3-8444-BCE4-510553C86912}" dt="2024-10-26T15:25:27.024" v="480" actId="700"/>
          <ac:spMkLst>
            <pc:docMk/>
            <pc:sldMk cId="86245312" sldId="274"/>
            <ac:spMk id="3" creationId="{2F8FED58-6136-3E92-182D-091BD0579B90}"/>
          </ac:spMkLst>
        </pc:spChg>
        <pc:spChg chg="add mod ord">
          <ac:chgData name="Angela Zoss, Ph.D." userId="d476c243-4306-46a6-a53d-8bc1c3cbfb00" providerId="ADAL" clId="{A8DBF50C-DCB3-8444-BCE4-510553C86912}" dt="2024-10-26T15:25:42.870" v="529" actId="20577"/>
          <ac:spMkLst>
            <pc:docMk/>
            <pc:sldMk cId="86245312" sldId="274"/>
            <ac:spMk id="4" creationId="{55A6881C-3672-CBEF-42D6-0FB0E9E6FE54}"/>
          </ac:spMkLst>
        </pc:spChg>
        <pc:spChg chg="add mod">
          <ac:chgData name="Angela Zoss, Ph.D." userId="d476c243-4306-46a6-a53d-8bc1c3cbfb00" providerId="ADAL" clId="{A8DBF50C-DCB3-8444-BCE4-510553C86912}" dt="2024-10-26T15:31:39.757" v="550" actId="207"/>
          <ac:spMkLst>
            <pc:docMk/>
            <pc:sldMk cId="86245312" sldId="274"/>
            <ac:spMk id="5" creationId="{775D424B-BE6C-2A8B-F2C6-B23911E536C0}"/>
          </ac:spMkLst>
        </pc:spChg>
        <pc:spChg chg="add mod">
          <ac:chgData name="Angela Zoss, Ph.D." userId="d476c243-4306-46a6-a53d-8bc1c3cbfb00" providerId="ADAL" clId="{A8DBF50C-DCB3-8444-BCE4-510553C86912}" dt="2024-10-26T15:26:58.164" v="536" actId="767"/>
          <ac:spMkLst>
            <pc:docMk/>
            <pc:sldMk cId="86245312" sldId="274"/>
            <ac:spMk id="6" creationId="{7783AD7F-81C2-CDA8-E553-4F12AEAECACB}"/>
          </ac:spMkLst>
        </pc:spChg>
        <pc:spChg chg="add mod">
          <ac:chgData name="Angela Zoss, Ph.D." userId="d476c243-4306-46a6-a53d-8bc1c3cbfb00" providerId="ADAL" clId="{A8DBF50C-DCB3-8444-BCE4-510553C86912}" dt="2024-10-26T15:31:51.840" v="552" actId="207"/>
          <ac:spMkLst>
            <pc:docMk/>
            <pc:sldMk cId="86245312" sldId="274"/>
            <ac:spMk id="7" creationId="{A0CE9A5A-48CA-D84C-D9EE-07E4F4E2A949}"/>
          </ac:spMkLst>
        </pc:spChg>
        <pc:graphicFrameChg chg="add mod modGraphic">
          <ac:chgData name="Angela Zoss, Ph.D." userId="d476c243-4306-46a6-a53d-8bc1c3cbfb00" providerId="ADAL" clId="{A8DBF50C-DCB3-8444-BCE4-510553C86912}" dt="2024-10-26T15:31:48.609" v="551" actId="12385"/>
          <ac:graphicFrameMkLst>
            <pc:docMk/>
            <pc:sldMk cId="86245312" sldId="274"/>
            <ac:graphicFrameMk id="8" creationId="{9D66AAA8-9211-89B4-85D9-E64D3B2CAA37}"/>
          </ac:graphicFrameMkLst>
        </pc:graphicFrameChg>
      </pc:sldChg>
      <pc:sldChg chg="addSp modSp new del mod ord setBg">
        <pc:chgData name="Angela Zoss, Ph.D." userId="d476c243-4306-46a6-a53d-8bc1c3cbfb00" providerId="ADAL" clId="{A8DBF50C-DCB3-8444-BCE4-510553C86912}" dt="2024-10-27T20:53:28.666" v="10700" actId="2696"/>
        <pc:sldMkLst>
          <pc:docMk/>
          <pc:sldMk cId="3969234667" sldId="275"/>
        </pc:sldMkLst>
        <pc:spChg chg="mod">
          <ac:chgData name="Angela Zoss, Ph.D." userId="d476c243-4306-46a6-a53d-8bc1c3cbfb00" providerId="ADAL" clId="{A8DBF50C-DCB3-8444-BCE4-510553C86912}" dt="2024-10-26T15:32:33.772" v="592" actId="20577"/>
          <ac:spMkLst>
            <pc:docMk/>
            <pc:sldMk cId="3969234667" sldId="275"/>
            <ac:spMk id="2" creationId="{CB15905B-6295-9EBB-BFC9-AB3FF0499AF2}"/>
          </ac:spMkLst>
        </pc:spChg>
        <pc:picChg chg="add mod">
          <ac:chgData name="Angela Zoss, Ph.D." userId="d476c243-4306-46a6-a53d-8bc1c3cbfb00" providerId="ADAL" clId="{A8DBF50C-DCB3-8444-BCE4-510553C86912}" dt="2024-10-26T15:33:06.958" v="596" actId="1076"/>
          <ac:picMkLst>
            <pc:docMk/>
            <pc:sldMk cId="3969234667" sldId="275"/>
            <ac:picMk id="4" creationId="{E051F1F1-FDBF-09E2-2321-7EB739469E4A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0" v="10701" actId="2696"/>
        <pc:sldMkLst>
          <pc:docMk/>
          <pc:sldMk cId="4023617566" sldId="276"/>
        </pc:sldMkLst>
        <pc:spChg chg="mod">
          <ac:chgData name="Angela Zoss, Ph.D." userId="d476c243-4306-46a6-a53d-8bc1c3cbfb00" providerId="ADAL" clId="{A8DBF50C-DCB3-8444-BCE4-510553C86912}" dt="2024-10-26T15:33:29.581" v="639" actId="313"/>
          <ac:spMkLst>
            <pc:docMk/>
            <pc:sldMk cId="4023617566" sldId="276"/>
            <ac:spMk id="2" creationId="{E82E91C0-8471-1053-2FA2-504EF82999D7}"/>
          </ac:spMkLst>
        </pc:spChg>
        <pc:spChg chg="add mod">
          <ac:chgData name="Angela Zoss, Ph.D." userId="d476c243-4306-46a6-a53d-8bc1c3cbfb00" providerId="ADAL" clId="{A8DBF50C-DCB3-8444-BCE4-510553C86912}" dt="2024-10-26T15:35:54.754" v="652" actId="1582"/>
          <ac:spMkLst>
            <pc:docMk/>
            <pc:sldMk cId="4023617566" sldId="276"/>
            <ac:spMk id="5" creationId="{B53B4E42-1038-B27A-CE3A-7FA8567D8DA5}"/>
          </ac:spMkLst>
        </pc:spChg>
        <pc:spChg chg="add mod">
          <ac:chgData name="Angela Zoss, Ph.D." userId="d476c243-4306-46a6-a53d-8bc1c3cbfb00" providerId="ADAL" clId="{A8DBF50C-DCB3-8444-BCE4-510553C86912}" dt="2024-10-26T15:36:15.750" v="663" actId="1035"/>
          <ac:spMkLst>
            <pc:docMk/>
            <pc:sldMk cId="4023617566" sldId="276"/>
            <ac:spMk id="6" creationId="{2DB6D384-9B51-5912-8328-7A5EE308037D}"/>
          </ac:spMkLst>
        </pc:spChg>
        <pc:picChg chg="add mod modCrop">
          <ac:chgData name="Angela Zoss, Ph.D." userId="d476c243-4306-46a6-a53d-8bc1c3cbfb00" providerId="ADAL" clId="{A8DBF50C-DCB3-8444-BCE4-510553C86912}" dt="2024-10-26T15:35:31.905" v="648" actId="1076"/>
          <ac:picMkLst>
            <pc:docMk/>
            <pc:sldMk cId="4023617566" sldId="276"/>
            <ac:picMk id="4" creationId="{6E3E6EC0-617E-89A0-51CD-0EBA7A6226AD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7" v="10709" actId="2696"/>
        <pc:sldMkLst>
          <pc:docMk/>
          <pc:sldMk cId="2653484601" sldId="277"/>
        </pc:sldMkLst>
        <pc:spChg chg="mod">
          <ac:chgData name="Angela Zoss, Ph.D." userId="d476c243-4306-46a6-a53d-8bc1c3cbfb00" providerId="ADAL" clId="{A8DBF50C-DCB3-8444-BCE4-510553C86912}" dt="2024-10-26T15:37:10.180" v="696" actId="20577"/>
          <ac:spMkLst>
            <pc:docMk/>
            <pc:sldMk cId="2653484601" sldId="277"/>
            <ac:spMk id="2" creationId="{C1F0492C-E5D7-0FEA-EF30-036A0947DBAF}"/>
          </ac:spMkLst>
        </pc:spChg>
        <pc:spChg chg="add mod">
          <ac:chgData name="Angela Zoss, Ph.D." userId="d476c243-4306-46a6-a53d-8bc1c3cbfb00" providerId="ADAL" clId="{A8DBF50C-DCB3-8444-BCE4-510553C86912}" dt="2024-10-26T15:38:05.272" v="714" actId="1035"/>
          <ac:spMkLst>
            <pc:docMk/>
            <pc:sldMk cId="2653484601" sldId="277"/>
            <ac:spMk id="5" creationId="{30997D9D-B01D-D399-8587-14312AB45A73}"/>
          </ac:spMkLst>
        </pc:spChg>
        <pc:picChg chg="add mod modCrop">
          <ac:chgData name="Angela Zoss, Ph.D." userId="d476c243-4306-46a6-a53d-8bc1c3cbfb00" providerId="ADAL" clId="{A8DBF50C-DCB3-8444-BCE4-510553C86912}" dt="2024-10-26T15:37:49.534" v="708" actId="732"/>
          <ac:picMkLst>
            <pc:docMk/>
            <pc:sldMk cId="2653484601" sldId="277"/>
            <ac:picMk id="4" creationId="{C5189EF1-9B30-2EE1-D26D-6FDB58442062}"/>
          </ac:picMkLst>
        </pc:picChg>
      </pc:sldChg>
      <pc:sldChg chg="new del ord">
        <pc:chgData name="Angela Zoss, Ph.D." userId="d476c243-4306-46a6-a53d-8bc1c3cbfb00" providerId="ADAL" clId="{A8DBF50C-DCB3-8444-BCE4-510553C86912}" dt="2024-10-27T17:30:21.634" v="3634" actId="2696"/>
        <pc:sldMkLst>
          <pc:docMk/>
          <pc:sldMk cId="2846744160" sldId="278"/>
        </pc:sldMkLst>
      </pc:sldChg>
      <pc:sldChg chg="addSp modSp new del mod ord setBg">
        <pc:chgData name="Angela Zoss, Ph.D." userId="d476c243-4306-46a6-a53d-8bc1c3cbfb00" providerId="ADAL" clId="{A8DBF50C-DCB3-8444-BCE4-510553C86912}" dt="2024-10-27T20:53:28.672" v="10702" actId="2696"/>
        <pc:sldMkLst>
          <pc:docMk/>
          <pc:sldMk cId="2845083933" sldId="279"/>
        </pc:sldMkLst>
        <pc:spChg chg="mod">
          <ac:chgData name="Angela Zoss, Ph.D." userId="d476c243-4306-46a6-a53d-8bc1c3cbfb00" providerId="ADAL" clId="{A8DBF50C-DCB3-8444-BCE4-510553C86912}" dt="2024-10-26T18:16:56.202" v="814" actId="20577"/>
          <ac:spMkLst>
            <pc:docMk/>
            <pc:sldMk cId="2845083933" sldId="279"/>
            <ac:spMk id="2" creationId="{B5E5C603-F214-E68A-22C4-3A94259AA441}"/>
          </ac:spMkLst>
        </pc:spChg>
        <pc:picChg chg="add mod">
          <ac:chgData name="Angela Zoss, Ph.D." userId="d476c243-4306-46a6-a53d-8bc1c3cbfb00" providerId="ADAL" clId="{A8DBF50C-DCB3-8444-BCE4-510553C86912}" dt="2024-10-26T18:17:06.522" v="818" actId="1076"/>
          <ac:picMkLst>
            <pc:docMk/>
            <pc:sldMk cId="2845083933" sldId="279"/>
            <ac:picMk id="4" creationId="{0F2940AD-367D-6C97-1FEA-72B8091C2BD7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4" v="10706" actId="2696"/>
        <pc:sldMkLst>
          <pc:docMk/>
          <pc:sldMk cId="551306635" sldId="280"/>
        </pc:sldMkLst>
        <pc:spChg chg="mod">
          <ac:chgData name="Angela Zoss, Ph.D." userId="d476c243-4306-46a6-a53d-8bc1c3cbfb00" providerId="ADAL" clId="{A8DBF50C-DCB3-8444-BCE4-510553C86912}" dt="2024-10-26T18:18:39.285" v="890" actId="404"/>
          <ac:spMkLst>
            <pc:docMk/>
            <pc:sldMk cId="551306635" sldId="280"/>
            <ac:spMk id="2" creationId="{7114EA5B-54B6-CDD6-CDCD-8B01E0471132}"/>
          </ac:spMkLst>
        </pc:spChg>
        <pc:spChg chg="add mod">
          <ac:chgData name="Angela Zoss, Ph.D." userId="d476c243-4306-46a6-a53d-8bc1c3cbfb00" providerId="ADAL" clId="{A8DBF50C-DCB3-8444-BCE4-510553C86912}" dt="2024-10-26T18:18:19.223" v="884" actId="1036"/>
          <ac:spMkLst>
            <pc:docMk/>
            <pc:sldMk cId="551306635" sldId="280"/>
            <ac:spMk id="5" creationId="{0D936694-174B-2376-8C34-5408DB11F46F}"/>
          </ac:spMkLst>
        </pc:spChg>
        <pc:picChg chg="add mod">
          <ac:chgData name="Angela Zoss, Ph.D." userId="d476c243-4306-46a6-a53d-8bc1c3cbfb00" providerId="ADAL" clId="{A8DBF50C-DCB3-8444-BCE4-510553C86912}" dt="2024-10-26T18:18:26.962" v="886" actId="1076"/>
          <ac:picMkLst>
            <pc:docMk/>
            <pc:sldMk cId="551306635" sldId="280"/>
            <ac:picMk id="4" creationId="{7644B3B9-8C03-0DF2-C056-B113F4E33396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3" v="10704" actId="2696"/>
        <pc:sldMkLst>
          <pc:docMk/>
          <pc:sldMk cId="816793475" sldId="281"/>
        </pc:sldMkLst>
        <pc:spChg chg="mod">
          <ac:chgData name="Angela Zoss, Ph.D." userId="d476c243-4306-46a6-a53d-8bc1c3cbfb00" providerId="ADAL" clId="{A8DBF50C-DCB3-8444-BCE4-510553C86912}" dt="2024-10-26T18:19:46.542" v="958" actId="20577"/>
          <ac:spMkLst>
            <pc:docMk/>
            <pc:sldMk cId="816793475" sldId="281"/>
            <ac:spMk id="2" creationId="{1089694E-A862-5F85-2F46-E0F2495DAD31}"/>
          </ac:spMkLst>
        </pc:spChg>
        <pc:spChg chg="add mod">
          <ac:chgData name="Angela Zoss, Ph.D." userId="d476c243-4306-46a6-a53d-8bc1c3cbfb00" providerId="ADAL" clId="{A8DBF50C-DCB3-8444-BCE4-510553C86912}" dt="2024-10-26T18:21:00.270" v="967" actId="14100"/>
          <ac:spMkLst>
            <pc:docMk/>
            <pc:sldMk cId="816793475" sldId="281"/>
            <ac:spMk id="5" creationId="{EF3A7EE0-BBC2-252B-D899-4D867BC63B4D}"/>
          </ac:spMkLst>
        </pc:spChg>
        <pc:picChg chg="add mod">
          <ac:chgData name="Angela Zoss, Ph.D." userId="d476c243-4306-46a6-a53d-8bc1c3cbfb00" providerId="ADAL" clId="{A8DBF50C-DCB3-8444-BCE4-510553C86912}" dt="2024-10-26T18:20:32.739" v="962" actId="1076"/>
          <ac:picMkLst>
            <pc:docMk/>
            <pc:sldMk cId="816793475" sldId="281"/>
            <ac:picMk id="4" creationId="{E8B73EFD-4F67-702E-0DA2-57C47D233CAD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5" v="10707" actId="2696"/>
        <pc:sldMkLst>
          <pc:docMk/>
          <pc:sldMk cId="2114258065" sldId="282"/>
        </pc:sldMkLst>
        <pc:spChg chg="mod">
          <ac:chgData name="Angela Zoss, Ph.D." userId="d476c243-4306-46a6-a53d-8bc1c3cbfb00" providerId="ADAL" clId="{A8DBF50C-DCB3-8444-BCE4-510553C86912}" dt="2024-10-26T18:22:16.102" v="1057" actId="27636"/>
          <ac:spMkLst>
            <pc:docMk/>
            <pc:sldMk cId="2114258065" sldId="282"/>
            <ac:spMk id="2" creationId="{8153BCFA-4E8B-4544-68B4-890AB05B3121}"/>
          </ac:spMkLst>
        </pc:spChg>
        <pc:spChg chg="add mod">
          <ac:chgData name="Angela Zoss, Ph.D." userId="d476c243-4306-46a6-a53d-8bc1c3cbfb00" providerId="ADAL" clId="{A8DBF50C-DCB3-8444-BCE4-510553C86912}" dt="2024-10-26T18:21:54.235" v="1052" actId="14100"/>
          <ac:spMkLst>
            <pc:docMk/>
            <pc:sldMk cId="2114258065" sldId="282"/>
            <ac:spMk id="5" creationId="{ABB241AA-9DAC-05FF-EA28-F9B325257C82}"/>
          </ac:spMkLst>
        </pc:spChg>
        <pc:picChg chg="add mod">
          <ac:chgData name="Angela Zoss, Ph.D." userId="d476c243-4306-46a6-a53d-8bc1c3cbfb00" providerId="ADAL" clId="{A8DBF50C-DCB3-8444-BCE4-510553C86912}" dt="2024-10-26T18:21:39.638" v="1049" actId="1076"/>
          <ac:picMkLst>
            <pc:docMk/>
            <pc:sldMk cId="2114258065" sldId="282"/>
            <ac:picMk id="4" creationId="{68B6BCFC-9A6D-108E-42C8-74CD2C7A39C8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4" v="10705" actId="2696"/>
        <pc:sldMkLst>
          <pc:docMk/>
          <pc:sldMk cId="1569204618" sldId="283"/>
        </pc:sldMkLst>
        <pc:spChg chg="mod">
          <ac:chgData name="Angela Zoss, Ph.D." userId="d476c243-4306-46a6-a53d-8bc1c3cbfb00" providerId="ADAL" clId="{A8DBF50C-DCB3-8444-BCE4-510553C86912}" dt="2024-10-26T18:23:24.717" v="1143" actId="2710"/>
          <ac:spMkLst>
            <pc:docMk/>
            <pc:sldMk cId="1569204618" sldId="283"/>
            <ac:spMk id="2" creationId="{2DC7EF15-BE07-BD43-EA57-8485EA1EDCA9}"/>
          </ac:spMkLst>
        </pc:spChg>
        <pc:spChg chg="add mod">
          <ac:chgData name="Angela Zoss, Ph.D." userId="d476c243-4306-46a6-a53d-8bc1c3cbfb00" providerId="ADAL" clId="{A8DBF50C-DCB3-8444-BCE4-510553C86912}" dt="2024-10-26T18:34:14.089" v="1679" actId="14100"/>
          <ac:spMkLst>
            <pc:docMk/>
            <pc:sldMk cId="1569204618" sldId="283"/>
            <ac:spMk id="5" creationId="{2A010B39-40A0-7DE0-0FFB-03A84BB1A100}"/>
          </ac:spMkLst>
        </pc:spChg>
        <pc:picChg chg="add mod modCrop">
          <ac:chgData name="Angela Zoss, Ph.D." userId="d476c243-4306-46a6-a53d-8bc1c3cbfb00" providerId="ADAL" clId="{A8DBF50C-DCB3-8444-BCE4-510553C86912}" dt="2024-10-26T18:25:00.768" v="1162" actId="1036"/>
          <ac:picMkLst>
            <pc:docMk/>
            <pc:sldMk cId="1569204618" sldId="283"/>
            <ac:picMk id="4" creationId="{3510E347-46A5-1638-5AC2-886B9AEA07C7}"/>
          </ac:picMkLst>
        </pc:picChg>
      </pc:sldChg>
      <pc:sldChg chg="addSp delSp modSp new del mod ord setBg modClrScheme chgLayout">
        <pc:chgData name="Angela Zoss, Ph.D." userId="d476c243-4306-46a6-a53d-8bc1c3cbfb00" providerId="ADAL" clId="{A8DBF50C-DCB3-8444-BCE4-510553C86912}" dt="2024-10-27T20:53:28.675" v="10708" actId="2696"/>
        <pc:sldMkLst>
          <pc:docMk/>
          <pc:sldMk cId="2579097784" sldId="284"/>
        </pc:sldMkLst>
        <pc:spChg chg="mod ord">
          <ac:chgData name="Angela Zoss, Ph.D." userId="d476c243-4306-46a6-a53d-8bc1c3cbfb00" providerId="ADAL" clId="{A8DBF50C-DCB3-8444-BCE4-510553C86912}" dt="2024-10-26T18:30:32.591" v="1422" actId="403"/>
          <ac:spMkLst>
            <pc:docMk/>
            <pc:sldMk cId="2579097784" sldId="284"/>
            <ac:spMk id="2" creationId="{47626D84-A89D-EA20-B53B-169F15DACB19}"/>
          </ac:spMkLst>
        </pc:spChg>
        <pc:spChg chg="add del mod ord">
          <ac:chgData name="Angela Zoss, Ph.D." userId="d476c243-4306-46a6-a53d-8bc1c3cbfb00" providerId="ADAL" clId="{A8DBF50C-DCB3-8444-BCE4-510553C86912}" dt="2024-10-26T18:30:00.026" v="1412" actId="931"/>
          <ac:spMkLst>
            <pc:docMk/>
            <pc:sldMk cId="2579097784" sldId="284"/>
            <ac:spMk id="3" creationId="{771D3104-DFE8-9BB9-E345-D9B9E126D9B5}"/>
          </ac:spMkLst>
        </pc:spChg>
        <pc:spChg chg="add mod ord">
          <ac:chgData name="Angela Zoss, Ph.D." userId="d476c243-4306-46a6-a53d-8bc1c3cbfb00" providerId="ADAL" clId="{A8DBF50C-DCB3-8444-BCE4-510553C86912}" dt="2024-10-26T18:30:23.655" v="1420" actId="2710"/>
          <ac:spMkLst>
            <pc:docMk/>
            <pc:sldMk cId="2579097784" sldId="284"/>
            <ac:spMk id="4" creationId="{E5A19D45-2272-14C1-F0CA-CB6A3B2FEFEF}"/>
          </ac:spMkLst>
        </pc:spChg>
        <pc:picChg chg="add mod">
          <ac:chgData name="Angela Zoss, Ph.D." userId="d476c243-4306-46a6-a53d-8bc1c3cbfb00" providerId="ADAL" clId="{A8DBF50C-DCB3-8444-BCE4-510553C86912}" dt="2024-10-26T18:26:22.284" v="1230" actId="931"/>
          <ac:picMkLst>
            <pc:docMk/>
            <pc:sldMk cId="2579097784" sldId="284"/>
            <ac:picMk id="6" creationId="{50C68AE0-253C-98A7-1634-F3EA3D1BBEC3}"/>
          </ac:picMkLst>
        </pc:picChg>
        <pc:picChg chg="add mod">
          <ac:chgData name="Angela Zoss, Ph.D." userId="d476c243-4306-46a6-a53d-8bc1c3cbfb00" providerId="ADAL" clId="{A8DBF50C-DCB3-8444-BCE4-510553C86912}" dt="2024-10-26T18:30:00.618" v="1414" actId="962"/>
          <ac:picMkLst>
            <pc:docMk/>
            <pc:sldMk cId="2579097784" sldId="284"/>
            <ac:picMk id="8" creationId="{E3E4278D-6DA1-47F2-9FB5-5F12F7B13C2B}"/>
          </ac:picMkLst>
        </pc:picChg>
      </pc:sldChg>
      <pc:sldChg chg="addSp delSp modSp new del mod ord setBg modClrScheme chgLayout">
        <pc:chgData name="Angela Zoss, Ph.D." userId="d476c243-4306-46a6-a53d-8bc1c3cbfb00" providerId="ADAL" clId="{A8DBF50C-DCB3-8444-BCE4-510553C86912}" dt="2024-10-27T20:53:28.672" v="10703" actId="2696"/>
        <pc:sldMkLst>
          <pc:docMk/>
          <pc:sldMk cId="2404578531" sldId="285"/>
        </pc:sldMkLst>
        <pc:spChg chg="mod ord">
          <ac:chgData name="Angela Zoss, Ph.D." userId="d476c243-4306-46a6-a53d-8bc1c3cbfb00" providerId="ADAL" clId="{A8DBF50C-DCB3-8444-BCE4-510553C86912}" dt="2024-10-26T18:32:37.605" v="1538" actId="403"/>
          <ac:spMkLst>
            <pc:docMk/>
            <pc:sldMk cId="2404578531" sldId="285"/>
            <ac:spMk id="2" creationId="{C4A7D70B-F307-ABDB-4D92-D0A70FC32B6E}"/>
          </ac:spMkLst>
        </pc:spChg>
        <pc:spChg chg="add del mod ord">
          <ac:chgData name="Angela Zoss, Ph.D." userId="d476c243-4306-46a6-a53d-8bc1c3cbfb00" providerId="ADAL" clId="{A8DBF50C-DCB3-8444-BCE4-510553C86912}" dt="2024-10-26T18:33:44.188" v="1673" actId="931"/>
          <ac:spMkLst>
            <pc:docMk/>
            <pc:sldMk cId="2404578531" sldId="285"/>
            <ac:spMk id="3" creationId="{789D5C73-9095-C81B-DE29-1AB0F4413847}"/>
          </ac:spMkLst>
        </pc:spChg>
        <pc:spChg chg="add mod ord">
          <ac:chgData name="Angela Zoss, Ph.D." userId="d476c243-4306-46a6-a53d-8bc1c3cbfb00" providerId="ADAL" clId="{A8DBF50C-DCB3-8444-BCE4-510553C86912}" dt="2024-10-26T18:35:18.878" v="1727" actId="20577"/>
          <ac:spMkLst>
            <pc:docMk/>
            <pc:sldMk cId="2404578531" sldId="285"/>
            <ac:spMk id="4" creationId="{DD3DAC04-020D-4618-6BF4-60D342531BD5}"/>
          </ac:spMkLst>
        </pc:spChg>
        <pc:picChg chg="add mod modCrop">
          <ac:chgData name="Angela Zoss, Ph.D." userId="d476c243-4306-46a6-a53d-8bc1c3cbfb00" providerId="ADAL" clId="{A8DBF50C-DCB3-8444-BCE4-510553C86912}" dt="2024-10-26T18:33:58.938" v="1678" actId="18131"/>
          <ac:picMkLst>
            <pc:docMk/>
            <pc:sldMk cId="2404578531" sldId="285"/>
            <ac:picMk id="6" creationId="{C2753CBA-5C33-B172-5ADF-DDB795FC5772}"/>
          </ac:picMkLst>
        </pc:picChg>
        <pc:cxnChg chg="add mod">
          <ac:chgData name="Angela Zoss, Ph.D." userId="d476c243-4306-46a6-a53d-8bc1c3cbfb00" providerId="ADAL" clId="{A8DBF50C-DCB3-8444-BCE4-510553C86912}" dt="2024-10-26T18:34:42.359" v="1683" actId="1582"/>
          <ac:cxnSpMkLst>
            <pc:docMk/>
            <pc:sldMk cId="2404578531" sldId="285"/>
            <ac:cxnSpMk id="8" creationId="{7AB33797-394A-B4D0-FD23-A0472B1B2FB3}"/>
          </ac:cxnSpMkLst>
        </pc:cxnChg>
      </pc:sldChg>
      <pc:sldChg chg="addSp delSp modSp new del mod ord setBg modClrScheme chgLayout">
        <pc:chgData name="Angela Zoss, Ph.D." userId="d476c243-4306-46a6-a53d-8bc1c3cbfb00" providerId="ADAL" clId="{A8DBF50C-DCB3-8444-BCE4-510553C86912}" dt="2024-10-27T20:53:28.679" v="10710" actId="2696"/>
        <pc:sldMkLst>
          <pc:docMk/>
          <pc:sldMk cId="3083501737" sldId="286"/>
        </pc:sldMkLst>
        <pc:spChg chg="del mod ord">
          <ac:chgData name="Angela Zoss, Ph.D." userId="d476c243-4306-46a6-a53d-8bc1c3cbfb00" providerId="ADAL" clId="{A8DBF50C-DCB3-8444-BCE4-510553C86912}" dt="2024-10-26T18:36:47.331" v="1729" actId="700"/>
          <ac:spMkLst>
            <pc:docMk/>
            <pc:sldMk cId="3083501737" sldId="286"/>
            <ac:spMk id="2" creationId="{7A7DC63D-3C6F-E4C2-51D8-63D24A92C100}"/>
          </ac:spMkLst>
        </pc:spChg>
        <pc:spChg chg="del">
          <ac:chgData name="Angela Zoss, Ph.D." userId="d476c243-4306-46a6-a53d-8bc1c3cbfb00" providerId="ADAL" clId="{A8DBF50C-DCB3-8444-BCE4-510553C86912}" dt="2024-10-26T18:36:47.331" v="1729" actId="700"/>
          <ac:spMkLst>
            <pc:docMk/>
            <pc:sldMk cId="3083501737" sldId="286"/>
            <ac:spMk id="3" creationId="{5CB39552-9B21-1671-376C-0B61653B0772}"/>
          </ac:spMkLst>
        </pc:spChg>
        <pc:spChg chg="del">
          <ac:chgData name="Angela Zoss, Ph.D." userId="d476c243-4306-46a6-a53d-8bc1c3cbfb00" providerId="ADAL" clId="{A8DBF50C-DCB3-8444-BCE4-510553C86912}" dt="2024-10-26T18:36:47.331" v="1729" actId="700"/>
          <ac:spMkLst>
            <pc:docMk/>
            <pc:sldMk cId="3083501737" sldId="286"/>
            <ac:spMk id="4" creationId="{B91828B0-C8A5-36BA-9179-8ADBBC814E32}"/>
          </ac:spMkLst>
        </pc:spChg>
        <pc:spChg chg="add mod ord">
          <ac:chgData name="Angela Zoss, Ph.D." userId="d476c243-4306-46a6-a53d-8bc1c3cbfb00" providerId="ADAL" clId="{A8DBF50C-DCB3-8444-BCE4-510553C86912}" dt="2024-10-26T18:58:53.308" v="1769" actId="20577"/>
          <ac:spMkLst>
            <pc:docMk/>
            <pc:sldMk cId="3083501737" sldId="286"/>
            <ac:spMk id="5" creationId="{A3771E0A-9A0F-A016-2FF2-13C8D743D0E5}"/>
          </ac:spMkLst>
        </pc:spChg>
        <pc:picChg chg="add mod">
          <ac:chgData name="Angela Zoss, Ph.D." userId="d476c243-4306-46a6-a53d-8bc1c3cbfb00" providerId="ADAL" clId="{A8DBF50C-DCB3-8444-BCE4-510553C86912}" dt="2024-10-26T18:59:21.305" v="1773" actId="1076"/>
          <ac:picMkLst>
            <pc:docMk/>
            <pc:sldMk cId="3083501737" sldId="286"/>
            <ac:picMk id="7" creationId="{7224CBB3-15C3-C06C-8AA5-BF1C6B5E078E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81" v="10711" actId="2696"/>
        <pc:sldMkLst>
          <pc:docMk/>
          <pc:sldMk cId="96793947" sldId="287"/>
        </pc:sldMkLst>
        <pc:spChg chg="mod">
          <ac:chgData name="Angela Zoss, Ph.D." userId="d476c243-4306-46a6-a53d-8bc1c3cbfb00" providerId="ADAL" clId="{A8DBF50C-DCB3-8444-BCE4-510553C86912}" dt="2024-10-26T19:00:06.972" v="1806" actId="20577"/>
          <ac:spMkLst>
            <pc:docMk/>
            <pc:sldMk cId="96793947" sldId="287"/>
            <ac:spMk id="2" creationId="{A6DE8B15-973E-77C1-2A37-09CB4AC63490}"/>
          </ac:spMkLst>
        </pc:spChg>
        <pc:spChg chg="add mod">
          <ac:chgData name="Angela Zoss, Ph.D." userId="d476c243-4306-46a6-a53d-8bc1c3cbfb00" providerId="ADAL" clId="{A8DBF50C-DCB3-8444-BCE4-510553C86912}" dt="2024-10-26T19:00:39.546" v="1815" actId="1038"/>
          <ac:spMkLst>
            <pc:docMk/>
            <pc:sldMk cId="96793947" sldId="287"/>
            <ac:spMk id="5" creationId="{9CA15C62-D6ED-C856-25E5-A0D8D3FEA669}"/>
          </ac:spMkLst>
        </pc:spChg>
        <pc:picChg chg="add mod">
          <ac:chgData name="Angela Zoss, Ph.D." userId="d476c243-4306-46a6-a53d-8bc1c3cbfb00" providerId="ADAL" clId="{A8DBF50C-DCB3-8444-BCE4-510553C86912}" dt="2024-10-26T19:00:14.005" v="1810" actId="1076"/>
          <ac:picMkLst>
            <pc:docMk/>
            <pc:sldMk cId="96793947" sldId="287"/>
            <ac:picMk id="4" creationId="{392F2D58-324B-E09A-389F-4FE1A017A17B}"/>
          </ac:picMkLst>
        </pc:picChg>
      </pc:sldChg>
      <pc:sldChg chg="addSp modSp new mod modClrScheme chgLayout">
        <pc:chgData name="Angela Zoss, Ph.D." userId="d476c243-4306-46a6-a53d-8bc1c3cbfb00" providerId="ADAL" clId="{A8DBF50C-DCB3-8444-BCE4-510553C86912}" dt="2024-10-27T20:57:43.488" v="11027" actId="20577"/>
        <pc:sldMkLst>
          <pc:docMk/>
          <pc:sldMk cId="1202672094" sldId="288"/>
        </pc:sldMkLst>
        <pc:spChg chg="mod ord">
          <ac:chgData name="Angela Zoss, Ph.D." userId="d476c243-4306-46a6-a53d-8bc1c3cbfb00" providerId="ADAL" clId="{A8DBF50C-DCB3-8444-BCE4-510553C86912}" dt="2024-10-27T20:57:43.488" v="11027" actId="20577"/>
          <ac:spMkLst>
            <pc:docMk/>
            <pc:sldMk cId="1202672094" sldId="288"/>
            <ac:spMk id="2" creationId="{621574A5-6D66-6249-26A3-2C9303D1B675}"/>
          </ac:spMkLst>
        </pc:spChg>
        <pc:spChg chg="add mod ord">
          <ac:chgData name="Angela Zoss, Ph.D." userId="d476c243-4306-46a6-a53d-8bc1c3cbfb00" providerId="ADAL" clId="{A8DBF50C-DCB3-8444-BCE4-510553C86912}" dt="2024-10-27T20:26:51.855" v="9059" actId="20577"/>
          <ac:spMkLst>
            <pc:docMk/>
            <pc:sldMk cId="1202672094" sldId="288"/>
            <ac:spMk id="3" creationId="{DBE32BD3-2A20-91CC-2ED4-DC4E98A0E90E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38:51.146" v="3903" actId="2696"/>
        <pc:sldMkLst>
          <pc:docMk/>
          <pc:sldMk cId="3197009243" sldId="289"/>
        </pc:sldMkLst>
        <pc:spChg chg="mod">
          <ac:chgData name="Angela Zoss, Ph.D." userId="d476c243-4306-46a6-a53d-8bc1c3cbfb00" providerId="ADAL" clId="{A8DBF50C-DCB3-8444-BCE4-510553C86912}" dt="2024-10-27T15:38:54.569" v="2016" actId="27636"/>
          <ac:spMkLst>
            <pc:docMk/>
            <pc:sldMk cId="3197009243" sldId="289"/>
            <ac:spMk id="2" creationId="{00000000-0000-0000-0000-000000000000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38:51.146" v="3903" actId="2696"/>
        <pc:sldMkLst>
          <pc:docMk/>
          <pc:sldMk cId="1008601082" sldId="290"/>
        </pc:sldMkLst>
        <pc:spChg chg="mod">
          <ac:chgData name="Angela Zoss, Ph.D." userId="d476c243-4306-46a6-a53d-8bc1c3cbfb00" providerId="ADAL" clId="{A8DBF50C-DCB3-8444-BCE4-510553C86912}" dt="2024-10-27T15:38:54.560" v="2014" actId="27636"/>
          <ac:spMkLst>
            <pc:docMk/>
            <pc:sldMk cId="1008601082" sldId="290"/>
            <ac:spMk id="2" creationId="{00000000-0000-0000-0000-000000000000}"/>
          </ac:spMkLst>
        </pc:spChg>
      </pc:sldChg>
      <pc:sldChg chg="addSp delSp modSp add del mod modClrScheme chgLayout">
        <pc:chgData name="Angela Zoss, Ph.D." userId="d476c243-4306-46a6-a53d-8bc1c3cbfb00" providerId="ADAL" clId="{A8DBF50C-DCB3-8444-BCE4-510553C86912}" dt="2024-10-27T15:14:54.492" v="1988" actId="2696"/>
        <pc:sldMkLst>
          <pc:docMk/>
          <pc:sldMk cId="993350040" sldId="292"/>
        </pc:sldMkLst>
        <pc:spChg chg="mod ord">
          <ac:chgData name="Angela Zoss, Ph.D." userId="d476c243-4306-46a6-a53d-8bc1c3cbfb00" providerId="ADAL" clId="{A8DBF50C-DCB3-8444-BCE4-510553C86912}" dt="2024-10-27T15:05:03.675" v="1859" actId="700"/>
          <ac:spMkLst>
            <pc:docMk/>
            <pc:sldMk cId="993350040" sldId="292"/>
            <ac:spMk id="2" creationId="{00000000-0000-0000-0000-000000000000}"/>
          </ac:spMkLst>
        </pc:spChg>
        <pc:spChg chg="mod ord">
          <ac:chgData name="Angela Zoss, Ph.D." userId="d476c243-4306-46a6-a53d-8bc1c3cbfb00" providerId="ADAL" clId="{A8DBF50C-DCB3-8444-BCE4-510553C86912}" dt="2024-10-27T15:05:06.506" v="1861" actId="21"/>
          <ac:spMkLst>
            <pc:docMk/>
            <pc:sldMk cId="993350040" sldId="292"/>
            <ac:spMk id="3" creationId="{00000000-0000-0000-0000-000000000000}"/>
          </ac:spMkLst>
        </pc:spChg>
        <pc:spChg chg="add mod ord">
          <ac:chgData name="Angela Zoss, Ph.D." userId="d476c243-4306-46a6-a53d-8bc1c3cbfb00" providerId="ADAL" clId="{A8DBF50C-DCB3-8444-BCE4-510553C86912}" dt="2024-10-27T15:05:34.151" v="1869" actId="20577"/>
          <ac:spMkLst>
            <pc:docMk/>
            <pc:sldMk cId="993350040" sldId="292"/>
            <ac:spMk id="4" creationId="{D71B7380-4471-464F-E0B1-234E52DF3105}"/>
          </ac:spMkLst>
        </pc:spChg>
        <pc:spChg chg="del mod">
          <ac:chgData name="Angela Zoss, Ph.D." userId="d476c243-4306-46a6-a53d-8bc1c3cbfb00" providerId="ADAL" clId="{A8DBF50C-DCB3-8444-BCE4-510553C86912}" dt="2024-10-27T15:06:04.732" v="1873"/>
          <ac:spMkLst>
            <pc:docMk/>
            <pc:sldMk cId="993350040" sldId="292"/>
            <ac:spMk id="7" creationId="{00000000-0000-0000-0000-000000000000}"/>
          </ac:spMkLst>
        </pc:spChg>
        <pc:spChg chg="mod">
          <ac:chgData name="Angela Zoss, Ph.D." userId="d476c243-4306-46a6-a53d-8bc1c3cbfb00" providerId="ADAL" clId="{A8DBF50C-DCB3-8444-BCE4-510553C86912}" dt="2024-10-27T15:14:02.713" v="1987" actId="1076"/>
          <ac:spMkLst>
            <pc:docMk/>
            <pc:sldMk cId="993350040" sldId="292"/>
            <ac:spMk id="9" creationId="{00000000-0000-0000-0000-000000000000}"/>
          </ac:spMkLst>
        </pc:spChg>
        <pc:picChg chg="mod">
          <ac:chgData name="Angela Zoss, Ph.D." userId="d476c243-4306-46a6-a53d-8bc1c3cbfb00" providerId="ADAL" clId="{A8DBF50C-DCB3-8444-BCE4-510553C86912}" dt="2024-10-27T15:14:02.713" v="1987" actId="1076"/>
          <ac:picMkLst>
            <pc:docMk/>
            <pc:sldMk cId="993350040" sldId="292"/>
            <ac:picMk id="8" creationId="{00000000-0000-0000-0000-000000000000}"/>
          </ac:picMkLst>
        </pc:picChg>
      </pc:sldChg>
      <pc:sldChg chg="modSp add del mod">
        <pc:chgData name="Angela Zoss, Ph.D." userId="d476c243-4306-46a6-a53d-8bc1c3cbfb00" providerId="ADAL" clId="{A8DBF50C-DCB3-8444-BCE4-510553C86912}" dt="2024-10-27T15:15:07.034" v="1989" actId="2696"/>
        <pc:sldMkLst>
          <pc:docMk/>
          <pc:sldMk cId="860561531" sldId="294"/>
        </pc:sldMkLst>
        <pc:spChg chg="mod">
          <ac:chgData name="Angela Zoss, Ph.D." userId="d476c243-4306-46a6-a53d-8bc1c3cbfb00" providerId="ADAL" clId="{A8DBF50C-DCB3-8444-BCE4-510553C86912}" dt="2024-10-27T14:36:45.557" v="1848" actId="27636"/>
          <ac:spMkLst>
            <pc:docMk/>
            <pc:sldMk cId="860561531" sldId="294"/>
            <ac:spMk id="3" creationId="{00000000-0000-0000-0000-000000000000}"/>
          </ac:spMkLst>
        </pc:spChg>
      </pc:sldChg>
      <pc:sldChg chg="add del">
        <pc:chgData name="Angela Zoss, Ph.D." userId="d476c243-4306-46a6-a53d-8bc1c3cbfb00" providerId="ADAL" clId="{A8DBF50C-DCB3-8444-BCE4-510553C86912}" dt="2024-10-27T15:04:53.101" v="1858"/>
        <pc:sldMkLst>
          <pc:docMk/>
          <pc:sldMk cId="38227001" sldId="295"/>
        </pc:sldMkLst>
      </pc:sldChg>
      <pc:sldChg chg="add del">
        <pc:chgData name="Angela Zoss, Ph.D." userId="d476c243-4306-46a6-a53d-8bc1c3cbfb00" providerId="ADAL" clId="{A8DBF50C-DCB3-8444-BCE4-510553C86912}" dt="2024-10-27T15:04:40.706" v="1851"/>
        <pc:sldMkLst>
          <pc:docMk/>
          <pc:sldMk cId="3401193344" sldId="296"/>
        </pc:sldMkLst>
      </pc:sldChg>
      <pc:sldChg chg="modSp add del mod">
        <pc:chgData name="Angela Zoss, Ph.D." userId="d476c243-4306-46a6-a53d-8bc1c3cbfb00" providerId="ADAL" clId="{A8DBF50C-DCB3-8444-BCE4-510553C86912}" dt="2024-10-27T17:38:51.146" v="3903" actId="2696"/>
        <pc:sldMkLst>
          <pc:docMk/>
          <pc:sldMk cId="1800171065" sldId="344"/>
        </pc:sldMkLst>
        <pc:spChg chg="mod">
          <ac:chgData name="Angela Zoss, Ph.D." userId="d476c243-4306-46a6-a53d-8bc1c3cbfb00" providerId="ADAL" clId="{A8DBF50C-DCB3-8444-BCE4-510553C86912}" dt="2024-10-27T15:38:54.524" v="2013" actId="27636"/>
          <ac:spMkLst>
            <pc:docMk/>
            <pc:sldMk cId="1800171065" sldId="344"/>
            <ac:spMk id="2" creationId="{00000000-0000-0000-0000-000000000000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38:51.146" v="3903" actId="2696"/>
        <pc:sldMkLst>
          <pc:docMk/>
          <pc:sldMk cId="2346013091" sldId="345"/>
        </pc:sldMkLst>
        <pc:spChg chg="mod">
          <ac:chgData name="Angela Zoss, Ph.D." userId="d476c243-4306-46a6-a53d-8bc1c3cbfb00" providerId="ADAL" clId="{A8DBF50C-DCB3-8444-BCE4-510553C86912}" dt="2024-10-27T15:38:54.564" v="2015" actId="27636"/>
          <ac:spMkLst>
            <pc:docMk/>
            <pc:sldMk cId="2346013091" sldId="345"/>
            <ac:spMk id="2" creationId="{00000000-0000-0000-0000-000000000000}"/>
          </ac:spMkLst>
        </pc:spChg>
      </pc:sldChg>
      <pc:sldChg chg="addSp delSp modSp add mod modClrScheme modShow chgLayout">
        <pc:chgData name="Angela Zoss, Ph.D." userId="d476c243-4306-46a6-a53d-8bc1c3cbfb00" providerId="ADAL" clId="{A8DBF50C-DCB3-8444-BCE4-510553C86912}" dt="2024-10-27T22:43:29.013" v="11103" actId="207"/>
        <pc:sldMkLst>
          <pc:docMk/>
          <pc:sldMk cId="1453955129" sldId="384"/>
        </pc:sldMkLst>
        <pc:spChg chg="mod ord">
          <ac:chgData name="Angela Zoss, Ph.D." userId="d476c243-4306-46a6-a53d-8bc1c3cbfb00" providerId="ADAL" clId="{A8DBF50C-DCB3-8444-BCE4-510553C86912}" dt="2024-10-27T17:12:31.925" v="2817" actId="27636"/>
          <ac:spMkLst>
            <pc:docMk/>
            <pc:sldMk cId="1453955129" sldId="384"/>
            <ac:spMk id="2" creationId="{00000000-0000-0000-0000-000000000000}"/>
          </ac:spMkLst>
        </pc:spChg>
        <pc:spChg chg="mod ord">
          <ac:chgData name="Angela Zoss, Ph.D." userId="d476c243-4306-46a6-a53d-8bc1c3cbfb00" providerId="ADAL" clId="{A8DBF50C-DCB3-8444-BCE4-510553C86912}" dt="2024-10-27T17:12:43.377" v="2818" actId="403"/>
          <ac:spMkLst>
            <pc:docMk/>
            <pc:sldMk cId="1453955129" sldId="384"/>
            <ac:spMk id="3" creationId="{00000000-0000-0000-0000-000000000000}"/>
          </ac:spMkLst>
        </pc:spChg>
        <pc:spChg chg="mod">
          <ac:chgData name="Angela Zoss, Ph.D." userId="d476c243-4306-46a6-a53d-8bc1c3cbfb00" providerId="ADAL" clId="{A8DBF50C-DCB3-8444-BCE4-510553C86912}" dt="2024-10-27T22:43:29.013" v="11103" actId="207"/>
          <ac:spMkLst>
            <pc:docMk/>
            <pc:sldMk cId="1453955129" sldId="384"/>
            <ac:spMk id="4" creationId="{00000000-0000-0000-0000-000000000000}"/>
          </ac:spMkLst>
        </pc:spChg>
        <pc:spChg chg="add del mod">
          <ac:chgData name="Angela Zoss, Ph.D." userId="d476c243-4306-46a6-a53d-8bc1c3cbfb00" providerId="ADAL" clId="{A8DBF50C-DCB3-8444-BCE4-510553C86912}" dt="2024-10-27T15:06:15.437" v="1875" actId="6264"/>
          <ac:spMkLst>
            <pc:docMk/>
            <pc:sldMk cId="1453955129" sldId="384"/>
            <ac:spMk id="5" creationId="{8FE531AF-8007-2684-6FD1-425D70D23EFC}"/>
          </ac:spMkLst>
        </pc:spChg>
        <pc:spChg chg="add del mod">
          <ac:chgData name="Angela Zoss, Ph.D." userId="d476c243-4306-46a6-a53d-8bc1c3cbfb00" providerId="ADAL" clId="{A8DBF50C-DCB3-8444-BCE4-510553C86912}" dt="2024-10-27T15:06:15.437" v="1875" actId="6264"/>
          <ac:spMkLst>
            <pc:docMk/>
            <pc:sldMk cId="1453955129" sldId="384"/>
            <ac:spMk id="6" creationId="{D0850993-DECB-D966-4174-1EA4A0B051E8}"/>
          </ac:spMkLst>
        </pc:spChg>
      </pc:sldChg>
      <pc:sldChg chg="modSp add del mod ord">
        <pc:chgData name="Angela Zoss, Ph.D." userId="d476c243-4306-46a6-a53d-8bc1c3cbfb00" providerId="ADAL" clId="{A8DBF50C-DCB3-8444-BCE4-510553C86912}" dt="2024-10-27T18:09:11.027" v="3997" actId="2696"/>
        <pc:sldMkLst>
          <pc:docMk/>
          <pc:sldMk cId="1115473462" sldId="388"/>
        </pc:sldMkLst>
        <pc:spChg chg="mod">
          <ac:chgData name="Angela Zoss, Ph.D." userId="d476c243-4306-46a6-a53d-8bc1c3cbfb00" providerId="ADAL" clId="{A8DBF50C-DCB3-8444-BCE4-510553C86912}" dt="2024-10-27T15:33:05.242" v="2003" actId="20577"/>
          <ac:spMkLst>
            <pc:docMk/>
            <pc:sldMk cId="1115473462" sldId="388"/>
            <ac:spMk id="2" creationId="{00000000-0000-0000-0000-000000000000}"/>
          </ac:spMkLst>
        </pc:spChg>
        <pc:spChg chg="mod">
          <ac:chgData name="Angela Zoss, Ph.D." userId="d476c243-4306-46a6-a53d-8bc1c3cbfb00" providerId="ADAL" clId="{A8DBF50C-DCB3-8444-BCE4-510553C86912}" dt="2024-10-27T15:33:13.713" v="2007" actId="14100"/>
          <ac:spMkLst>
            <pc:docMk/>
            <pc:sldMk cId="1115473462" sldId="388"/>
            <ac:spMk id="4" creationId="{00000000-0000-0000-0000-000000000000}"/>
          </ac:spMkLst>
        </pc:spChg>
      </pc:sldChg>
      <pc:sldChg chg="add del ord">
        <pc:chgData name="Angela Zoss, Ph.D." userId="d476c243-4306-46a6-a53d-8bc1c3cbfb00" providerId="ADAL" clId="{A8DBF50C-DCB3-8444-BCE4-510553C86912}" dt="2024-10-27T17:39:29.256" v="3910" actId="2696"/>
        <pc:sldMkLst>
          <pc:docMk/>
          <pc:sldMk cId="1879640688" sldId="389"/>
        </pc:sldMkLst>
      </pc:sldChg>
      <pc:sldChg chg="add del ord">
        <pc:chgData name="Angela Zoss, Ph.D." userId="d476c243-4306-46a6-a53d-8bc1c3cbfb00" providerId="ADAL" clId="{A8DBF50C-DCB3-8444-BCE4-510553C86912}" dt="2024-10-27T17:39:29.258" v="3912" actId="2696"/>
        <pc:sldMkLst>
          <pc:docMk/>
          <pc:sldMk cId="1295832946" sldId="390"/>
        </pc:sldMkLst>
      </pc:sldChg>
      <pc:sldChg chg="add del ord">
        <pc:chgData name="Angela Zoss, Ph.D." userId="d476c243-4306-46a6-a53d-8bc1c3cbfb00" providerId="ADAL" clId="{A8DBF50C-DCB3-8444-BCE4-510553C86912}" dt="2024-10-27T17:39:29.257" v="3911" actId="2696"/>
        <pc:sldMkLst>
          <pc:docMk/>
          <pc:sldMk cId="1116440201" sldId="391"/>
        </pc:sldMkLst>
      </pc:sldChg>
      <pc:sldChg chg="addSp delSp modSp add mod ord chgLayout">
        <pc:chgData name="Angela Zoss, Ph.D." userId="d476c243-4306-46a6-a53d-8bc1c3cbfb00" providerId="ADAL" clId="{A8DBF50C-DCB3-8444-BCE4-510553C86912}" dt="2024-10-27T22:53:34.304" v="13956" actId="962"/>
        <pc:sldMkLst>
          <pc:docMk/>
          <pc:sldMk cId="1924749356" sldId="392"/>
        </pc:sldMkLst>
        <pc:spChg chg="add del mod">
          <ac:chgData name="Angela Zoss, Ph.D." userId="d476c243-4306-46a6-a53d-8bc1c3cbfb00" providerId="ADAL" clId="{A8DBF50C-DCB3-8444-BCE4-510553C86912}" dt="2024-10-27T18:48:05.337" v="5095" actId="6264"/>
          <ac:spMkLst>
            <pc:docMk/>
            <pc:sldMk cId="1924749356" sldId="392"/>
            <ac:spMk id="2" creationId="{BDF949FE-F70F-1459-4217-AC446DE9E7E5}"/>
          </ac:spMkLst>
        </pc:spChg>
        <pc:spChg chg="add del mod">
          <ac:chgData name="Angela Zoss, Ph.D." userId="d476c243-4306-46a6-a53d-8bc1c3cbfb00" providerId="ADAL" clId="{A8DBF50C-DCB3-8444-BCE4-510553C86912}" dt="2024-10-27T18:48:05.337" v="5095" actId="6264"/>
          <ac:spMkLst>
            <pc:docMk/>
            <pc:sldMk cId="1924749356" sldId="392"/>
            <ac:spMk id="3" creationId="{55B256FB-8FCA-0049-2375-5ABAEB1F148C}"/>
          </ac:spMkLst>
        </pc:spChg>
        <pc:spChg chg="mod ord">
          <ac:chgData name="Angela Zoss, Ph.D." userId="d476c243-4306-46a6-a53d-8bc1c3cbfb00" providerId="ADAL" clId="{A8DBF50C-DCB3-8444-BCE4-510553C86912}" dt="2024-10-27T18:48:37.578" v="5109" actId="20577"/>
          <ac:spMkLst>
            <pc:docMk/>
            <pc:sldMk cId="1924749356" sldId="392"/>
            <ac:spMk id="548" creationId="{00000000-0000-0000-0000-000000000000}"/>
          </ac:spMkLst>
        </pc:spChg>
        <pc:spChg chg="mod ord">
          <ac:chgData name="Angela Zoss, Ph.D." userId="d476c243-4306-46a6-a53d-8bc1c3cbfb00" providerId="ADAL" clId="{A8DBF50C-DCB3-8444-BCE4-510553C86912}" dt="2024-10-27T18:50:11.689" v="5149" actId="2710"/>
          <ac:spMkLst>
            <pc:docMk/>
            <pc:sldMk cId="1924749356" sldId="392"/>
            <ac:spMk id="549" creationId="{00000000-0000-0000-0000-000000000000}"/>
          </ac:spMkLst>
        </pc:spChg>
        <pc:picChg chg="mod">
          <ac:chgData name="Angela Zoss, Ph.D." userId="d476c243-4306-46a6-a53d-8bc1c3cbfb00" providerId="ADAL" clId="{A8DBF50C-DCB3-8444-BCE4-510553C86912}" dt="2024-10-27T22:53:34.304" v="13956" actId="962"/>
          <ac:picMkLst>
            <pc:docMk/>
            <pc:sldMk cId="1924749356" sldId="392"/>
            <ac:picMk id="550" creationId="{00000000-0000-0000-0000-000000000000}"/>
          </ac:picMkLst>
        </pc:picChg>
      </pc:sldChg>
      <pc:sldChg chg="addSp delSp modSp add mod ord modClrScheme chgLayout">
        <pc:chgData name="Angela Zoss, Ph.D." userId="d476c243-4306-46a6-a53d-8bc1c3cbfb00" providerId="ADAL" clId="{A8DBF50C-DCB3-8444-BCE4-510553C86912}" dt="2024-10-27T22:53:56.258" v="14010" actId="962"/>
        <pc:sldMkLst>
          <pc:docMk/>
          <pc:sldMk cId="39135013" sldId="393"/>
        </pc:sldMkLst>
        <pc:spChg chg="add del mod">
          <ac:chgData name="Angela Zoss, Ph.D." userId="d476c243-4306-46a6-a53d-8bc1c3cbfb00" providerId="ADAL" clId="{A8DBF50C-DCB3-8444-BCE4-510553C86912}" dt="2024-10-27T18:48:55.057" v="5129" actId="6264"/>
          <ac:spMkLst>
            <pc:docMk/>
            <pc:sldMk cId="39135013" sldId="393"/>
            <ac:spMk id="2" creationId="{07849E63-F67B-41B7-4D5C-3AB26FB91D38}"/>
          </ac:spMkLst>
        </pc:spChg>
        <pc:spChg chg="add del mod">
          <ac:chgData name="Angela Zoss, Ph.D." userId="d476c243-4306-46a6-a53d-8bc1c3cbfb00" providerId="ADAL" clId="{A8DBF50C-DCB3-8444-BCE4-510553C86912}" dt="2024-10-27T18:48:55.057" v="5129" actId="6264"/>
          <ac:spMkLst>
            <pc:docMk/>
            <pc:sldMk cId="39135013" sldId="393"/>
            <ac:spMk id="3" creationId="{A668B11D-F5D2-54E9-6BFA-112DDFAA7DF7}"/>
          </ac:spMkLst>
        </pc:spChg>
        <pc:spChg chg="mod ord">
          <ac:chgData name="Angela Zoss, Ph.D." userId="d476c243-4306-46a6-a53d-8bc1c3cbfb00" providerId="ADAL" clId="{A8DBF50C-DCB3-8444-BCE4-510553C86912}" dt="2024-10-27T18:51:17.146" v="5162" actId="700"/>
          <ac:spMkLst>
            <pc:docMk/>
            <pc:sldMk cId="39135013" sldId="393"/>
            <ac:spMk id="555" creationId="{00000000-0000-0000-0000-000000000000}"/>
          </ac:spMkLst>
        </pc:spChg>
        <pc:spChg chg="mod ord">
          <ac:chgData name="Angela Zoss, Ph.D." userId="d476c243-4306-46a6-a53d-8bc1c3cbfb00" providerId="ADAL" clId="{A8DBF50C-DCB3-8444-BCE4-510553C86912}" dt="2024-10-27T18:51:17.146" v="5162" actId="700"/>
          <ac:spMkLst>
            <pc:docMk/>
            <pc:sldMk cId="39135013" sldId="393"/>
            <ac:spMk id="556" creationId="{00000000-0000-0000-0000-000000000000}"/>
          </ac:spMkLst>
        </pc:spChg>
        <pc:picChg chg="mod">
          <ac:chgData name="Angela Zoss, Ph.D." userId="d476c243-4306-46a6-a53d-8bc1c3cbfb00" providerId="ADAL" clId="{A8DBF50C-DCB3-8444-BCE4-510553C86912}" dt="2024-10-27T22:53:56.258" v="14010" actId="962"/>
          <ac:picMkLst>
            <pc:docMk/>
            <pc:sldMk cId="39135013" sldId="393"/>
            <ac:picMk id="557" creationId="{00000000-0000-0000-0000-000000000000}"/>
          </ac:picMkLst>
        </pc:picChg>
      </pc:sldChg>
      <pc:sldChg chg="modSp add del mod ord">
        <pc:chgData name="Angela Zoss, Ph.D." userId="d476c243-4306-46a6-a53d-8bc1c3cbfb00" providerId="ADAL" clId="{A8DBF50C-DCB3-8444-BCE4-510553C86912}" dt="2024-10-27T18:46:39.983" v="5081" actId="2696"/>
        <pc:sldMkLst>
          <pc:docMk/>
          <pc:sldMk cId="1482707507" sldId="417"/>
        </pc:sldMkLst>
        <pc:spChg chg="mod">
          <ac:chgData name="Angela Zoss, Ph.D." userId="d476c243-4306-46a6-a53d-8bc1c3cbfb00" providerId="ADAL" clId="{A8DBF50C-DCB3-8444-BCE4-510553C86912}" dt="2024-10-27T15:34:44.565" v="2011" actId="27636"/>
          <ac:spMkLst>
            <pc:docMk/>
            <pc:sldMk cId="1482707507" sldId="417"/>
            <ac:spMk id="2" creationId="{00000000-0000-0000-0000-000000000000}"/>
          </ac:spMkLst>
        </pc:spChg>
      </pc:sldChg>
      <pc:sldChg chg="addSp delSp modSp add mod ord modClrScheme chgLayout">
        <pc:chgData name="Angela Zoss, Ph.D." userId="d476c243-4306-46a6-a53d-8bc1c3cbfb00" providerId="ADAL" clId="{A8DBF50C-DCB3-8444-BCE4-510553C86912}" dt="2024-10-27T17:13:55.439" v="2835" actId="14100"/>
        <pc:sldMkLst>
          <pc:docMk/>
          <pc:sldMk cId="3036312656" sldId="418"/>
        </pc:sldMkLst>
        <pc:spChg chg="add del mod">
          <ac:chgData name="Angela Zoss, Ph.D." userId="d476c243-4306-46a6-a53d-8bc1c3cbfb00" providerId="ADAL" clId="{A8DBF50C-DCB3-8444-BCE4-510553C86912}" dt="2024-10-27T15:50:11.033" v="2020" actId="6264"/>
          <ac:spMkLst>
            <pc:docMk/>
            <pc:sldMk cId="3036312656" sldId="418"/>
            <ac:spMk id="2" creationId="{F1FADE52-933D-A452-9BE3-8E9E67491C3C}"/>
          </ac:spMkLst>
        </pc:spChg>
        <pc:spChg chg="add del mod">
          <ac:chgData name="Angela Zoss, Ph.D." userId="d476c243-4306-46a6-a53d-8bc1c3cbfb00" providerId="ADAL" clId="{A8DBF50C-DCB3-8444-BCE4-510553C86912}" dt="2024-10-27T15:50:11.033" v="2020" actId="6264"/>
          <ac:spMkLst>
            <pc:docMk/>
            <pc:sldMk cId="3036312656" sldId="418"/>
            <ac:spMk id="3" creationId="{F82AB5EF-236B-F702-41EA-2529BBE4FEFB}"/>
          </ac:spMkLst>
        </pc:spChg>
        <pc:spChg chg="mod ord">
          <ac:chgData name="Angela Zoss, Ph.D." userId="d476c243-4306-46a6-a53d-8bc1c3cbfb00" providerId="ADAL" clId="{A8DBF50C-DCB3-8444-BCE4-510553C86912}" dt="2024-10-27T17:13:32.869" v="2827" actId="27636"/>
          <ac:spMkLst>
            <pc:docMk/>
            <pc:sldMk cId="3036312656" sldId="418"/>
            <ac:spMk id="4" creationId="{00000000-0000-0000-0000-000000000000}"/>
          </ac:spMkLst>
        </pc:spChg>
        <pc:spChg chg="mod ord">
          <ac:chgData name="Angela Zoss, Ph.D." userId="d476c243-4306-46a6-a53d-8bc1c3cbfb00" providerId="ADAL" clId="{A8DBF50C-DCB3-8444-BCE4-510553C86912}" dt="2024-10-27T17:13:55.439" v="2835" actId="14100"/>
          <ac:spMkLst>
            <pc:docMk/>
            <pc:sldMk cId="3036312656" sldId="418"/>
            <ac:spMk id="5" creationId="{00000000-0000-0000-0000-000000000000}"/>
          </ac:spMkLst>
        </pc:spChg>
      </pc:sldChg>
      <pc:sldChg chg="add del">
        <pc:chgData name="Angela Zoss, Ph.D." userId="d476c243-4306-46a6-a53d-8bc1c3cbfb00" providerId="ADAL" clId="{A8DBF50C-DCB3-8444-BCE4-510553C86912}" dt="2024-10-27T17:40:02.645" v="3917" actId="2696"/>
        <pc:sldMkLst>
          <pc:docMk/>
          <pc:sldMk cId="109857222" sldId="419"/>
        </pc:sldMkLst>
      </pc:sldChg>
      <pc:sldChg chg="modSp add mod ord modClrScheme chgLayout">
        <pc:chgData name="Angela Zoss, Ph.D." userId="d476c243-4306-46a6-a53d-8bc1c3cbfb00" providerId="ADAL" clId="{A8DBF50C-DCB3-8444-BCE4-510553C86912}" dt="2024-10-27T18:44:24.283" v="4956" actId="403"/>
        <pc:sldMkLst>
          <pc:docMk/>
          <pc:sldMk cId="3529654759" sldId="420"/>
        </pc:sldMkLst>
        <pc:spChg chg="mod ord">
          <ac:chgData name="Angela Zoss, Ph.D." userId="d476c243-4306-46a6-a53d-8bc1c3cbfb00" providerId="ADAL" clId="{A8DBF50C-DCB3-8444-BCE4-510553C86912}" dt="2024-10-27T18:44:24.283" v="4956" actId="403"/>
          <ac:spMkLst>
            <pc:docMk/>
            <pc:sldMk cId="3529654759" sldId="420"/>
            <ac:spMk id="2" creationId="{87C0C019-C4D9-F84D-1C80-E88B4048F809}"/>
          </ac:spMkLst>
        </pc:spChg>
        <pc:spChg chg="mod ord">
          <ac:chgData name="Angela Zoss, Ph.D." userId="d476c243-4306-46a6-a53d-8bc1c3cbfb00" providerId="ADAL" clId="{A8DBF50C-DCB3-8444-BCE4-510553C86912}" dt="2024-10-27T18:44:22.197" v="4955" actId="14100"/>
          <ac:spMkLst>
            <pc:docMk/>
            <pc:sldMk cId="3529654759" sldId="420"/>
            <ac:spMk id="3" creationId="{8610297C-A18E-A904-13CB-DDB1DDCB1AB5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39:06.895" v="3905" actId="2696"/>
        <pc:sldMkLst>
          <pc:docMk/>
          <pc:sldMk cId="2706159121" sldId="421"/>
        </pc:sldMkLst>
        <pc:spChg chg="mod">
          <ac:chgData name="Angela Zoss, Ph.D." userId="d476c243-4306-46a6-a53d-8bc1c3cbfb00" providerId="ADAL" clId="{A8DBF50C-DCB3-8444-BCE4-510553C86912}" dt="2024-10-27T15:52:17.808" v="2031" actId="27636"/>
          <ac:spMkLst>
            <pc:docMk/>
            <pc:sldMk cId="2706159121" sldId="421"/>
            <ac:spMk id="2" creationId="{546DD259-875E-DB87-4F3C-B813875A8B4E}"/>
          </ac:spMkLst>
        </pc:spChg>
      </pc:sldChg>
      <pc:sldChg chg="modSp add mod ord modClrScheme chgLayout">
        <pc:chgData name="Angela Zoss, Ph.D." userId="d476c243-4306-46a6-a53d-8bc1c3cbfb00" providerId="ADAL" clId="{A8DBF50C-DCB3-8444-BCE4-510553C86912}" dt="2024-10-27T18:47:05.329" v="5092" actId="14100"/>
        <pc:sldMkLst>
          <pc:docMk/>
          <pc:sldMk cId="351421267" sldId="422"/>
        </pc:sldMkLst>
        <pc:spChg chg="mod ord">
          <ac:chgData name="Angela Zoss, Ph.D." userId="d476c243-4306-46a6-a53d-8bc1c3cbfb00" providerId="ADAL" clId="{A8DBF50C-DCB3-8444-BCE4-510553C86912}" dt="2024-10-27T18:46:54.214" v="5089" actId="403"/>
          <ac:spMkLst>
            <pc:docMk/>
            <pc:sldMk cId="351421267" sldId="422"/>
            <ac:spMk id="2" creationId="{BBA34C1F-2A21-B129-7C3F-953BD3C16324}"/>
          </ac:spMkLst>
        </pc:spChg>
        <pc:spChg chg="mod ord">
          <ac:chgData name="Angela Zoss, Ph.D." userId="d476c243-4306-46a6-a53d-8bc1c3cbfb00" providerId="ADAL" clId="{A8DBF50C-DCB3-8444-BCE4-510553C86912}" dt="2024-10-27T18:47:05.329" v="5092" actId="14100"/>
          <ac:spMkLst>
            <pc:docMk/>
            <pc:sldMk cId="351421267" sldId="422"/>
            <ac:spMk id="3" creationId="{143CE8F7-7FB7-29FE-BD12-65F08484D138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40:02.645" v="3916" actId="2696"/>
        <pc:sldMkLst>
          <pc:docMk/>
          <pc:sldMk cId="4106214531" sldId="423"/>
        </pc:sldMkLst>
        <pc:spChg chg="mod">
          <ac:chgData name="Angela Zoss, Ph.D." userId="d476c243-4306-46a6-a53d-8bc1c3cbfb00" providerId="ADAL" clId="{A8DBF50C-DCB3-8444-BCE4-510553C86912}" dt="2024-10-27T15:52:17.813" v="2033" actId="27636"/>
          <ac:spMkLst>
            <pc:docMk/>
            <pc:sldMk cId="4106214531" sldId="423"/>
            <ac:spMk id="2" creationId="{D59B741B-56EE-1DF5-DCF9-147E55B21016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40:02.644" v="3915" actId="2696"/>
        <pc:sldMkLst>
          <pc:docMk/>
          <pc:sldMk cId="3575623453" sldId="424"/>
        </pc:sldMkLst>
        <pc:spChg chg="mod">
          <ac:chgData name="Angela Zoss, Ph.D." userId="d476c243-4306-46a6-a53d-8bc1c3cbfb00" providerId="ADAL" clId="{A8DBF50C-DCB3-8444-BCE4-510553C86912}" dt="2024-10-27T15:52:17.815" v="2034" actId="27636"/>
          <ac:spMkLst>
            <pc:docMk/>
            <pc:sldMk cId="3575623453" sldId="424"/>
            <ac:spMk id="2" creationId="{7B0D044B-3015-244B-536A-F7B67F4F8876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40:02.637" v="3914" actId="2696"/>
        <pc:sldMkLst>
          <pc:docMk/>
          <pc:sldMk cId="2752524426" sldId="425"/>
        </pc:sldMkLst>
        <pc:spChg chg="mod">
          <ac:chgData name="Angela Zoss, Ph.D." userId="d476c243-4306-46a6-a53d-8bc1c3cbfb00" providerId="ADAL" clId="{A8DBF50C-DCB3-8444-BCE4-510553C86912}" dt="2024-10-27T15:52:17.816" v="2035" actId="27636"/>
          <ac:spMkLst>
            <pc:docMk/>
            <pc:sldMk cId="2752524426" sldId="425"/>
            <ac:spMk id="2" creationId="{5F8C8216-A532-700E-8CE8-21BE3B10A030}"/>
          </ac:spMkLst>
        </pc:spChg>
      </pc:sldChg>
      <pc:sldChg chg="addSp delSp modSp add mod ord modClrScheme chgLayout">
        <pc:chgData name="Angela Zoss, Ph.D." userId="d476c243-4306-46a6-a53d-8bc1c3cbfb00" providerId="ADAL" clId="{A8DBF50C-DCB3-8444-BCE4-510553C86912}" dt="2024-10-27T22:44:36.087" v="11349" actId="962"/>
        <pc:sldMkLst>
          <pc:docMk/>
          <pc:sldMk cId="207910381" sldId="426"/>
        </pc:sldMkLst>
        <pc:spChg chg="add del mod">
          <ac:chgData name="Angela Zoss, Ph.D." userId="d476c243-4306-46a6-a53d-8bc1c3cbfb00" providerId="ADAL" clId="{A8DBF50C-DCB3-8444-BCE4-510553C86912}" dt="2024-10-27T19:05:45.120" v="5628" actId="6264"/>
          <ac:spMkLst>
            <pc:docMk/>
            <pc:sldMk cId="207910381" sldId="426"/>
            <ac:spMk id="2" creationId="{40D399DD-7D21-A621-3E8E-843EC919742C}"/>
          </ac:spMkLst>
        </pc:spChg>
        <pc:spChg chg="add del mod ord">
          <ac:chgData name="Angela Zoss, Ph.D." userId="d476c243-4306-46a6-a53d-8bc1c3cbfb00" providerId="ADAL" clId="{A8DBF50C-DCB3-8444-BCE4-510553C86912}" dt="2024-10-27T19:05:49.174" v="5629" actId="700"/>
          <ac:spMkLst>
            <pc:docMk/>
            <pc:sldMk cId="207910381" sldId="426"/>
            <ac:spMk id="4" creationId="{5C6D5B79-AAAE-5149-9150-2D63F4253404}"/>
          </ac:spMkLst>
        </pc:spChg>
        <pc:spChg chg="mod ord">
          <ac:chgData name="Angela Zoss, Ph.D." userId="d476c243-4306-46a6-a53d-8bc1c3cbfb00" providerId="ADAL" clId="{A8DBF50C-DCB3-8444-BCE4-510553C86912}" dt="2024-10-27T19:05:49.174" v="5629" actId="700"/>
          <ac:spMkLst>
            <pc:docMk/>
            <pc:sldMk cId="207910381" sldId="426"/>
            <ac:spMk id="568" creationId="{00000000-0000-0000-0000-000000000000}"/>
          </ac:spMkLst>
        </pc:spChg>
        <pc:picChg chg="mod">
          <ac:chgData name="Angela Zoss, Ph.D." userId="d476c243-4306-46a6-a53d-8bc1c3cbfb00" providerId="ADAL" clId="{A8DBF50C-DCB3-8444-BCE4-510553C86912}" dt="2024-10-27T22:44:36.087" v="11349" actId="962"/>
          <ac:picMkLst>
            <pc:docMk/>
            <pc:sldMk cId="207910381" sldId="426"/>
            <ac:picMk id="3" creationId="{00000000-0000-0000-0000-000000000000}"/>
          </ac:picMkLst>
        </pc:picChg>
      </pc:sldChg>
      <pc:sldChg chg="addSp delSp modSp add mod ord modClrScheme chgLayout">
        <pc:chgData name="Angela Zoss, Ph.D." userId="d476c243-4306-46a6-a53d-8bc1c3cbfb00" providerId="ADAL" clId="{A8DBF50C-DCB3-8444-BCE4-510553C86912}" dt="2024-10-27T22:45:11.522" v="11496" actId="962"/>
        <pc:sldMkLst>
          <pc:docMk/>
          <pc:sldMk cId="2036969480" sldId="427"/>
        </pc:sldMkLst>
        <pc:spChg chg="add del mod">
          <ac:chgData name="Angela Zoss, Ph.D." userId="d476c243-4306-46a6-a53d-8bc1c3cbfb00" providerId="ADAL" clId="{A8DBF50C-DCB3-8444-BCE4-510553C86912}" dt="2024-10-27T19:05:51.189" v="5630" actId="6264"/>
          <ac:spMkLst>
            <pc:docMk/>
            <pc:sldMk cId="2036969480" sldId="427"/>
            <ac:spMk id="3" creationId="{758E3F89-A885-DF0F-7342-6FF9B669ED4A}"/>
          </ac:spMkLst>
        </pc:spChg>
        <pc:spChg chg="add del mod ord">
          <ac:chgData name="Angela Zoss, Ph.D." userId="d476c243-4306-46a6-a53d-8bc1c3cbfb00" providerId="ADAL" clId="{A8DBF50C-DCB3-8444-BCE4-510553C86912}" dt="2024-10-27T19:05:53.880" v="5631" actId="700"/>
          <ac:spMkLst>
            <pc:docMk/>
            <pc:sldMk cId="2036969480" sldId="427"/>
            <ac:spMk id="4" creationId="{CCD2CD5F-D0B7-5C1A-149B-51DDF6802133}"/>
          </ac:spMkLst>
        </pc:spChg>
        <pc:spChg chg="mod ord">
          <ac:chgData name="Angela Zoss, Ph.D." userId="d476c243-4306-46a6-a53d-8bc1c3cbfb00" providerId="ADAL" clId="{A8DBF50C-DCB3-8444-BCE4-510553C86912}" dt="2024-10-27T19:05:53.880" v="5631" actId="700"/>
          <ac:spMkLst>
            <pc:docMk/>
            <pc:sldMk cId="2036969480" sldId="427"/>
            <ac:spMk id="574" creationId="{00000000-0000-0000-0000-000000000000}"/>
          </ac:spMkLst>
        </pc:spChg>
        <pc:spChg chg="del">
          <ac:chgData name="Angela Zoss, Ph.D." userId="d476c243-4306-46a6-a53d-8bc1c3cbfb00" providerId="ADAL" clId="{A8DBF50C-DCB3-8444-BCE4-510553C86912}" dt="2024-10-27T22:44:52.115" v="11350" actId="478"/>
          <ac:spMkLst>
            <pc:docMk/>
            <pc:sldMk cId="2036969480" sldId="427"/>
            <ac:spMk id="576" creationId="{00000000-0000-0000-0000-000000000000}"/>
          </ac:spMkLst>
        </pc:spChg>
        <pc:picChg chg="mod">
          <ac:chgData name="Angela Zoss, Ph.D." userId="d476c243-4306-46a6-a53d-8bc1c3cbfb00" providerId="ADAL" clId="{A8DBF50C-DCB3-8444-BCE4-510553C86912}" dt="2024-10-27T22:45:11.522" v="11496" actId="962"/>
          <ac:picMkLst>
            <pc:docMk/>
            <pc:sldMk cId="2036969480" sldId="427"/>
            <ac:picMk id="2" creationId="{00000000-0000-0000-0000-000000000000}"/>
          </ac:picMkLst>
        </pc:picChg>
      </pc:sldChg>
      <pc:sldChg chg="add del">
        <pc:chgData name="Angela Zoss, Ph.D." userId="d476c243-4306-46a6-a53d-8bc1c3cbfb00" providerId="ADAL" clId="{A8DBF50C-DCB3-8444-BCE4-510553C86912}" dt="2024-10-27T17:40:04.829" v="3918" actId="2696"/>
        <pc:sldMkLst>
          <pc:docMk/>
          <pc:sldMk cId="3651147646" sldId="428"/>
        </pc:sldMkLst>
      </pc:sldChg>
      <pc:sldChg chg="add del">
        <pc:chgData name="Angela Zoss, Ph.D." userId="d476c243-4306-46a6-a53d-8bc1c3cbfb00" providerId="ADAL" clId="{A8DBF50C-DCB3-8444-BCE4-510553C86912}" dt="2024-10-27T17:40:04.829" v="3919" actId="2696"/>
        <pc:sldMkLst>
          <pc:docMk/>
          <pc:sldMk cId="1288781630" sldId="429"/>
        </pc:sldMkLst>
      </pc:sldChg>
      <pc:sldChg chg="modSp add del mod ord">
        <pc:chgData name="Angela Zoss, Ph.D." userId="d476c243-4306-46a6-a53d-8bc1c3cbfb00" providerId="ADAL" clId="{A8DBF50C-DCB3-8444-BCE4-510553C86912}" dt="2024-10-27T19:06:44.871" v="5636" actId="2696"/>
        <pc:sldMkLst>
          <pc:docMk/>
          <pc:sldMk cId="2899308181" sldId="430"/>
        </pc:sldMkLst>
        <pc:spChg chg="mod">
          <ac:chgData name="Angela Zoss, Ph.D." userId="d476c243-4306-46a6-a53d-8bc1c3cbfb00" providerId="ADAL" clId="{A8DBF50C-DCB3-8444-BCE4-510553C86912}" dt="2024-10-27T15:52:17.778" v="2026" actId="27636"/>
          <ac:spMkLst>
            <pc:docMk/>
            <pc:sldMk cId="2899308181" sldId="430"/>
            <ac:spMk id="2" creationId="{20866C21-A76C-01DB-5527-E85436D4E91D}"/>
          </ac:spMkLst>
        </pc:spChg>
      </pc:sldChg>
      <pc:sldChg chg="modSp add mod ord modClrScheme chgLayout">
        <pc:chgData name="Angela Zoss, Ph.D." userId="d476c243-4306-46a6-a53d-8bc1c3cbfb00" providerId="ADAL" clId="{A8DBF50C-DCB3-8444-BCE4-510553C86912}" dt="2024-10-27T18:47:13.077" v="5093" actId="2710"/>
        <pc:sldMkLst>
          <pc:docMk/>
          <pc:sldMk cId="24462948" sldId="431"/>
        </pc:sldMkLst>
        <pc:spChg chg="mod ord">
          <ac:chgData name="Angela Zoss, Ph.D." userId="d476c243-4306-46a6-a53d-8bc1c3cbfb00" providerId="ADAL" clId="{A8DBF50C-DCB3-8444-BCE4-510553C86912}" dt="2024-10-27T18:47:13.077" v="5093" actId="2710"/>
          <ac:spMkLst>
            <pc:docMk/>
            <pc:sldMk cId="24462948" sldId="431"/>
            <ac:spMk id="2" creationId="{343C6C41-7A8C-BA74-B229-5AFC59C5954C}"/>
          </ac:spMkLst>
        </pc:spChg>
        <pc:spChg chg="mod ord">
          <ac:chgData name="Angela Zoss, Ph.D." userId="d476c243-4306-46a6-a53d-8bc1c3cbfb00" providerId="ADAL" clId="{A8DBF50C-DCB3-8444-BCE4-510553C86912}" dt="2024-10-27T18:46:11.737" v="5079" actId="20577"/>
          <ac:spMkLst>
            <pc:docMk/>
            <pc:sldMk cId="24462948" sldId="431"/>
            <ac:spMk id="3" creationId="{92900441-20DF-BD9E-5C0F-015FE62B2C22}"/>
          </ac:spMkLst>
        </pc:spChg>
      </pc:sldChg>
      <pc:sldChg chg="modSp add del mod ord">
        <pc:chgData name="Angela Zoss, Ph.D." userId="d476c243-4306-46a6-a53d-8bc1c3cbfb00" providerId="ADAL" clId="{A8DBF50C-DCB3-8444-BCE4-510553C86912}" dt="2024-10-27T19:02:27.057" v="5541" actId="2696"/>
        <pc:sldMkLst>
          <pc:docMk/>
          <pc:sldMk cId="2615268546" sldId="432"/>
        </pc:sldMkLst>
        <pc:spChg chg="mod">
          <ac:chgData name="Angela Zoss, Ph.D." userId="d476c243-4306-46a6-a53d-8bc1c3cbfb00" providerId="ADAL" clId="{A8DBF50C-DCB3-8444-BCE4-510553C86912}" dt="2024-10-27T15:52:17.782" v="2028" actId="27636"/>
          <ac:spMkLst>
            <pc:docMk/>
            <pc:sldMk cId="2615268546" sldId="432"/>
            <ac:spMk id="2" creationId="{4C39AF9C-7B23-327F-664B-185DDE01487A}"/>
          </ac:spMkLst>
        </pc:spChg>
        <pc:spChg chg="mod">
          <ac:chgData name="Angela Zoss, Ph.D." userId="d476c243-4306-46a6-a53d-8bc1c3cbfb00" providerId="ADAL" clId="{A8DBF50C-DCB3-8444-BCE4-510553C86912}" dt="2024-10-27T15:52:17.796" v="2029" actId="27636"/>
          <ac:spMkLst>
            <pc:docMk/>
            <pc:sldMk cId="2615268546" sldId="432"/>
            <ac:spMk id="3" creationId="{AD152EE8-9DAE-4E62-F054-8F5F232C90B2}"/>
          </ac:spMkLst>
        </pc:spChg>
      </pc:sldChg>
      <pc:sldChg chg="addSp delSp modSp new mod ord modClrScheme chgLayout">
        <pc:chgData name="Angela Zoss, Ph.D." userId="d476c243-4306-46a6-a53d-8bc1c3cbfb00" providerId="ADAL" clId="{A8DBF50C-DCB3-8444-BCE4-510553C86912}" dt="2024-10-27T22:43:02.959" v="11102" actId="20577"/>
        <pc:sldMkLst>
          <pc:docMk/>
          <pc:sldMk cId="3004574030" sldId="433"/>
        </pc:sldMkLst>
        <pc:spChg chg="mod ord">
          <ac:chgData name="Angela Zoss, Ph.D." userId="d476c243-4306-46a6-a53d-8bc1c3cbfb00" providerId="ADAL" clId="{A8DBF50C-DCB3-8444-BCE4-510553C86912}" dt="2024-10-27T17:10:44.220" v="2794" actId="27636"/>
          <ac:spMkLst>
            <pc:docMk/>
            <pc:sldMk cId="3004574030" sldId="433"/>
            <ac:spMk id="2" creationId="{E4F37364-C4AD-B7AC-2541-5303AEDE1D36}"/>
          </ac:spMkLst>
        </pc:spChg>
        <pc:spChg chg="mod ord">
          <ac:chgData name="Angela Zoss, Ph.D." userId="d476c243-4306-46a6-a53d-8bc1c3cbfb00" providerId="ADAL" clId="{A8DBF50C-DCB3-8444-BCE4-510553C86912}" dt="2024-10-27T22:43:02.959" v="11102" actId="20577"/>
          <ac:spMkLst>
            <pc:docMk/>
            <pc:sldMk cId="3004574030" sldId="433"/>
            <ac:spMk id="3" creationId="{4B7E2ADD-15EF-9926-F526-BC7ACC36CDAD}"/>
          </ac:spMkLst>
        </pc:spChg>
        <pc:spChg chg="add del mod">
          <ac:chgData name="Angela Zoss, Ph.D." userId="d476c243-4306-46a6-a53d-8bc1c3cbfb00" providerId="ADAL" clId="{A8DBF50C-DCB3-8444-BCE4-510553C86912}" dt="2024-10-27T17:10:23.039" v="2787" actId="6264"/>
          <ac:spMkLst>
            <pc:docMk/>
            <pc:sldMk cId="3004574030" sldId="433"/>
            <ac:spMk id="4" creationId="{8F1736A6-C192-291D-D42D-A95E07FD52CB}"/>
          </ac:spMkLst>
        </pc:spChg>
        <pc:spChg chg="add del mod">
          <ac:chgData name="Angela Zoss, Ph.D." userId="d476c243-4306-46a6-a53d-8bc1c3cbfb00" providerId="ADAL" clId="{A8DBF50C-DCB3-8444-BCE4-510553C86912}" dt="2024-10-27T17:10:23.039" v="2787" actId="6264"/>
          <ac:spMkLst>
            <pc:docMk/>
            <pc:sldMk cId="3004574030" sldId="433"/>
            <ac:spMk id="5" creationId="{8980D6F2-4FCB-5E03-2E4D-94596531733E}"/>
          </ac:spMkLst>
        </pc:spChg>
      </pc:sldChg>
      <pc:sldChg chg="modSp new mod modClrScheme chgLayout">
        <pc:chgData name="Angela Zoss, Ph.D." userId="d476c243-4306-46a6-a53d-8bc1c3cbfb00" providerId="ADAL" clId="{A8DBF50C-DCB3-8444-BCE4-510553C86912}" dt="2024-10-27T17:19:20.967" v="3154" actId="404"/>
        <pc:sldMkLst>
          <pc:docMk/>
          <pc:sldMk cId="1514517516" sldId="434"/>
        </pc:sldMkLst>
        <pc:spChg chg="mod ord">
          <ac:chgData name="Angela Zoss, Ph.D." userId="d476c243-4306-46a6-a53d-8bc1c3cbfb00" providerId="ADAL" clId="{A8DBF50C-DCB3-8444-BCE4-510553C86912}" dt="2024-10-27T17:14:35.772" v="2837" actId="27636"/>
          <ac:spMkLst>
            <pc:docMk/>
            <pc:sldMk cId="1514517516" sldId="434"/>
            <ac:spMk id="2" creationId="{628E7DED-794E-F618-E035-366A18A2261E}"/>
          </ac:spMkLst>
        </pc:spChg>
        <pc:spChg chg="mod ord">
          <ac:chgData name="Angela Zoss, Ph.D." userId="d476c243-4306-46a6-a53d-8bc1c3cbfb00" providerId="ADAL" clId="{A8DBF50C-DCB3-8444-BCE4-510553C86912}" dt="2024-10-27T17:19:20.967" v="3154" actId="404"/>
          <ac:spMkLst>
            <pc:docMk/>
            <pc:sldMk cId="1514517516" sldId="434"/>
            <ac:spMk id="3" creationId="{DC4377FF-8BA5-1194-BB13-29B7E196E1F2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17:07:14.374" v="2763" actId="27636"/>
        <pc:sldMkLst>
          <pc:docMk/>
          <pc:sldMk cId="641254480" sldId="435"/>
        </pc:sldMkLst>
        <pc:spChg chg="del mod ord">
          <ac:chgData name="Angela Zoss, Ph.D." userId="d476c243-4306-46a6-a53d-8bc1c3cbfb00" providerId="ADAL" clId="{A8DBF50C-DCB3-8444-BCE4-510553C86912}" dt="2024-10-27T17:05:41.089" v="2604" actId="700"/>
          <ac:spMkLst>
            <pc:docMk/>
            <pc:sldMk cId="641254480" sldId="435"/>
            <ac:spMk id="2" creationId="{6D6BAF0F-FE92-FB02-DA8A-9CD1698F7586}"/>
          </ac:spMkLst>
        </pc:spChg>
        <pc:spChg chg="del mod ord">
          <ac:chgData name="Angela Zoss, Ph.D." userId="d476c243-4306-46a6-a53d-8bc1c3cbfb00" providerId="ADAL" clId="{A8DBF50C-DCB3-8444-BCE4-510553C86912}" dt="2024-10-27T17:05:41.089" v="2604" actId="700"/>
          <ac:spMkLst>
            <pc:docMk/>
            <pc:sldMk cId="641254480" sldId="435"/>
            <ac:spMk id="3" creationId="{695BF418-2C66-0AFB-BEA3-836A8601479F}"/>
          </ac:spMkLst>
        </pc:spChg>
        <pc:spChg chg="add mod ord">
          <ac:chgData name="Angela Zoss, Ph.D." userId="d476c243-4306-46a6-a53d-8bc1c3cbfb00" providerId="ADAL" clId="{A8DBF50C-DCB3-8444-BCE4-510553C86912}" dt="2024-10-27T17:07:14.374" v="2763" actId="27636"/>
          <ac:spMkLst>
            <pc:docMk/>
            <pc:sldMk cId="641254480" sldId="435"/>
            <ac:spMk id="4" creationId="{ABC63F5D-ABC1-31D1-CA0A-6F6474755D79}"/>
          </ac:spMkLst>
        </pc:spChg>
        <pc:spChg chg="add mod ord">
          <ac:chgData name="Angela Zoss, Ph.D." userId="d476c243-4306-46a6-a53d-8bc1c3cbfb00" providerId="ADAL" clId="{A8DBF50C-DCB3-8444-BCE4-510553C86912}" dt="2024-10-27T17:07:14.373" v="2762" actId="700"/>
          <ac:spMkLst>
            <pc:docMk/>
            <pc:sldMk cId="641254480" sldId="435"/>
            <ac:spMk id="5" creationId="{B19964F5-D1AD-667B-3093-66C67077C478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23:43:16.185" v="18105" actId="18331"/>
        <pc:sldMkLst>
          <pc:docMk/>
          <pc:sldMk cId="1593019164" sldId="436"/>
        </pc:sldMkLst>
        <pc:spChg chg="del mod ord">
          <ac:chgData name="Angela Zoss, Ph.D." userId="d476c243-4306-46a6-a53d-8bc1c3cbfb00" providerId="ADAL" clId="{A8DBF50C-DCB3-8444-BCE4-510553C86912}" dt="2024-10-27T17:21:25.162" v="3156" actId="700"/>
          <ac:spMkLst>
            <pc:docMk/>
            <pc:sldMk cId="1593019164" sldId="436"/>
            <ac:spMk id="2" creationId="{D4FA9BDC-5F7C-6FA1-AE34-FDE2A3946480}"/>
          </ac:spMkLst>
        </pc:spChg>
        <pc:spChg chg="del">
          <ac:chgData name="Angela Zoss, Ph.D." userId="d476c243-4306-46a6-a53d-8bc1c3cbfb00" providerId="ADAL" clId="{A8DBF50C-DCB3-8444-BCE4-510553C86912}" dt="2024-10-27T17:21:25.162" v="3156" actId="700"/>
          <ac:spMkLst>
            <pc:docMk/>
            <pc:sldMk cId="1593019164" sldId="436"/>
            <ac:spMk id="3" creationId="{9BA2FA02-826E-2715-7809-BF3B1D4F66AF}"/>
          </ac:spMkLst>
        </pc:spChg>
        <pc:spChg chg="add mod ord">
          <ac:chgData name="Angela Zoss, Ph.D." userId="d476c243-4306-46a6-a53d-8bc1c3cbfb00" providerId="ADAL" clId="{A8DBF50C-DCB3-8444-BCE4-510553C86912}" dt="2024-10-27T17:21:30.065" v="3180" actId="20577"/>
          <ac:spMkLst>
            <pc:docMk/>
            <pc:sldMk cId="1593019164" sldId="436"/>
            <ac:spMk id="4" creationId="{2897C29B-77C1-465B-CE56-01ED9B7D537A}"/>
          </ac:spMkLst>
        </pc:spChg>
        <pc:picChg chg="add mod">
          <ac:chgData name="Angela Zoss, Ph.D." userId="d476c243-4306-46a6-a53d-8bc1c3cbfb00" providerId="ADAL" clId="{A8DBF50C-DCB3-8444-BCE4-510553C86912}" dt="2024-10-27T23:43:16.185" v="18105" actId="18331"/>
          <ac:picMkLst>
            <pc:docMk/>
            <pc:sldMk cId="1593019164" sldId="436"/>
            <ac:picMk id="5" creationId="{BA10127D-A123-5F40-26A5-542167C20314}"/>
          </ac:picMkLst>
        </pc:picChg>
      </pc:sldChg>
      <pc:sldChg chg="modSp new mod">
        <pc:chgData name="Angela Zoss, Ph.D." userId="d476c243-4306-46a6-a53d-8bc1c3cbfb00" providerId="ADAL" clId="{A8DBF50C-DCB3-8444-BCE4-510553C86912}" dt="2024-10-27T17:26:40.874" v="3631" actId="20577"/>
        <pc:sldMkLst>
          <pc:docMk/>
          <pc:sldMk cId="607984108" sldId="437"/>
        </pc:sldMkLst>
        <pc:spChg chg="mod">
          <ac:chgData name="Angela Zoss, Ph.D." userId="d476c243-4306-46a6-a53d-8bc1c3cbfb00" providerId="ADAL" clId="{A8DBF50C-DCB3-8444-BCE4-510553C86912}" dt="2024-10-27T17:21:54.501" v="3227" actId="20577"/>
          <ac:spMkLst>
            <pc:docMk/>
            <pc:sldMk cId="607984108" sldId="437"/>
            <ac:spMk id="2" creationId="{BCAE6003-2798-2443-63DB-5E36BD703328}"/>
          </ac:spMkLst>
        </pc:spChg>
        <pc:spChg chg="mod">
          <ac:chgData name="Angela Zoss, Ph.D." userId="d476c243-4306-46a6-a53d-8bc1c3cbfb00" providerId="ADAL" clId="{A8DBF50C-DCB3-8444-BCE4-510553C86912}" dt="2024-10-27T17:26:40.874" v="3631" actId="20577"/>
          <ac:spMkLst>
            <pc:docMk/>
            <pc:sldMk cId="607984108" sldId="437"/>
            <ac:spMk id="3" creationId="{834D5111-945F-5C49-27CA-1EA9B6B9CCDE}"/>
          </ac:spMkLst>
        </pc:spChg>
      </pc:sldChg>
      <pc:sldChg chg="modSp new del mod ord setBg">
        <pc:chgData name="Angela Zoss, Ph.D." userId="d476c243-4306-46a6-a53d-8bc1c3cbfb00" providerId="ADAL" clId="{A8DBF50C-DCB3-8444-BCE4-510553C86912}" dt="2024-10-27T20:12:41.967" v="8446" actId="2696"/>
        <pc:sldMkLst>
          <pc:docMk/>
          <pc:sldMk cId="420678767" sldId="438"/>
        </pc:sldMkLst>
        <pc:spChg chg="mod">
          <ac:chgData name="Angela Zoss, Ph.D." userId="d476c243-4306-46a6-a53d-8bc1c3cbfb00" providerId="ADAL" clId="{A8DBF50C-DCB3-8444-BCE4-510553C86912}" dt="2024-10-27T17:30:41.562" v="3675" actId="20577"/>
          <ac:spMkLst>
            <pc:docMk/>
            <pc:sldMk cId="420678767" sldId="438"/>
            <ac:spMk id="2" creationId="{A0B55B9A-9FEF-7601-DA8A-D520BD6BB105}"/>
          </ac:spMkLst>
        </pc:spChg>
        <pc:spChg chg="mod">
          <ac:chgData name="Angela Zoss, Ph.D." userId="d476c243-4306-46a6-a53d-8bc1c3cbfb00" providerId="ADAL" clId="{A8DBF50C-DCB3-8444-BCE4-510553C86912}" dt="2024-10-27T17:32:33.359" v="3881" actId="20577"/>
          <ac:spMkLst>
            <pc:docMk/>
            <pc:sldMk cId="420678767" sldId="438"/>
            <ac:spMk id="3" creationId="{9B1DF989-1817-2A5B-90DE-859D5F1DE3B3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23:12:12.005" v="17094" actId="962"/>
        <pc:sldMkLst>
          <pc:docMk/>
          <pc:sldMk cId="81641154" sldId="439"/>
        </pc:sldMkLst>
        <pc:spChg chg="mod ord">
          <ac:chgData name="Angela Zoss, Ph.D." userId="d476c243-4306-46a6-a53d-8bc1c3cbfb00" providerId="ADAL" clId="{A8DBF50C-DCB3-8444-BCE4-510553C86912}" dt="2024-10-27T20:16:48.723" v="8458" actId="27636"/>
          <ac:spMkLst>
            <pc:docMk/>
            <pc:sldMk cId="81641154" sldId="439"/>
            <ac:spMk id="2" creationId="{00DB41E4-C88F-4E13-A5B1-4611DA004212}"/>
          </ac:spMkLst>
        </pc:spChg>
        <pc:spChg chg="del">
          <ac:chgData name="Angela Zoss, Ph.D." userId="d476c243-4306-46a6-a53d-8bc1c3cbfb00" providerId="ADAL" clId="{A8DBF50C-DCB3-8444-BCE4-510553C86912}" dt="2024-10-27T20:16:48.720" v="8457" actId="700"/>
          <ac:spMkLst>
            <pc:docMk/>
            <pc:sldMk cId="81641154" sldId="439"/>
            <ac:spMk id="3" creationId="{92DA9B98-CBF3-53BE-3A14-4B32A461007C}"/>
          </ac:spMkLst>
        </pc:spChg>
        <pc:spChg chg="add mod ord">
          <ac:chgData name="Angela Zoss, Ph.D." userId="d476c243-4306-46a6-a53d-8bc1c3cbfb00" providerId="ADAL" clId="{A8DBF50C-DCB3-8444-BCE4-510553C86912}" dt="2024-10-27T21:01:42.727" v="11055" actId="13244"/>
          <ac:spMkLst>
            <pc:docMk/>
            <pc:sldMk cId="81641154" sldId="439"/>
            <ac:spMk id="12" creationId="{9BA63F7F-347F-EBE5-921B-CCC4439AC847}"/>
          </ac:spMkLst>
        </pc:spChg>
        <pc:spChg chg="add mod ord">
          <ac:chgData name="Angela Zoss, Ph.D." userId="d476c243-4306-46a6-a53d-8bc1c3cbfb00" providerId="ADAL" clId="{A8DBF50C-DCB3-8444-BCE4-510553C86912}" dt="2024-10-27T21:01:45.360" v="11056" actId="13244"/>
          <ac:spMkLst>
            <pc:docMk/>
            <pc:sldMk cId="81641154" sldId="439"/>
            <ac:spMk id="13" creationId="{462DE784-6CB1-3A3E-3825-7067540509F6}"/>
          </ac:spMkLst>
        </pc:spChg>
        <pc:spChg chg="add mod ord">
          <ac:chgData name="Angela Zoss, Ph.D." userId="d476c243-4306-46a6-a53d-8bc1c3cbfb00" providerId="ADAL" clId="{A8DBF50C-DCB3-8444-BCE4-510553C86912}" dt="2024-10-27T21:01:50.694" v="11058" actId="13244"/>
          <ac:spMkLst>
            <pc:docMk/>
            <pc:sldMk cId="81641154" sldId="439"/>
            <ac:spMk id="15" creationId="{4BF5AC90-A697-9AC3-D3AC-D1823607BEE6}"/>
          </ac:spMkLst>
        </pc:spChg>
        <pc:grpChg chg="add del mod">
          <ac:chgData name="Angela Zoss, Ph.D." userId="d476c243-4306-46a6-a53d-8bc1c3cbfb00" providerId="ADAL" clId="{A8DBF50C-DCB3-8444-BCE4-510553C86912}" dt="2024-10-27T20:19:16.785" v="8500" actId="165"/>
          <ac:grpSpMkLst>
            <pc:docMk/>
            <pc:sldMk cId="81641154" sldId="439"/>
            <ac:grpSpMk id="14" creationId="{C932E716-ED21-4323-DC5D-0E9E589BB2E8}"/>
          </ac:grpSpMkLst>
        </pc:grpChg>
        <pc:picChg chg="add mod">
          <ac:chgData name="Angela Zoss, Ph.D." userId="d476c243-4306-46a6-a53d-8bc1c3cbfb00" providerId="ADAL" clId="{A8DBF50C-DCB3-8444-BCE4-510553C86912}" dt="2024-10-27T23:11:26.064" v="16788" actId="962"/>
          <ac:picMkLst>
            <pc:docMk/>
            <pc:sldMk cId="81641154" sldId="439"/>
            <ac:picMk id="5" creationId="{A6A83A59-CBB7-774D-87A8-79612642165E}"/>
          </ac:picMkLst>
        </pc:picChg>
        <pc:picChg chg="add mod topLvl modCrop">
          <ac:chgData name="Angela Zoss, Ph.D." userId="d476c243-4306-46a6-a53d-8bc1c3cbfb00" providerId="ADAL" clId="{A8DBF50C-DCB3-8444-BCE4-510553C86912}" dt="2024-10-27T23:12:12.005" v="17094" actId="962"/>
          <ac:picMkLst>
            <pc:docMk/>
            <pc:sldMk cId="81641154" sldId="439"/>
            <ac:picMk id="7" creationId="{EFF19B5F-2663-8429-3D9C-5A975467E766}"/>
          </ac:picMkLst>
        </pc:picChg>
        <pc:picChg chg="add del mod">
          <ac:chgData name="Angela Zoss, Ph.D." userId="d476c243-4306-46a6-a53d-8bc1c3cbfb00" providerId="ADAL" clId="{A8DBF50C-DCB3-8444-BCE4-510553C86912}" dt="2024-10-27T20:17:11.423" v="8469" actId="478"/>
          <ac:picMkLst>
            <pc:docMk/>
            <pc:sldMk cId="81641154" sldId="439"/>
            <ac:picMk id="9" creationId="{9EA9775B-A0F1-4662-B60A-5679E5F19E80}"/>
          </ac:picMkLst>
        </pc:picChg>
        <pc:picChg chg="add mod ord topLvl">
          <ac:chgData name="Angela Zoss, Ph.D." userId="d476c243-4306-46a6-a53d-8bc1c3cbfb00" providerId="ADAL" clId="{A8DBF50C-DCB3-8444-BCE4-510553C86912}" dt="2024-10-27T23:11:50.348" v="17004" actId="962"/>
          <ac:picMkLst>
            <pc:docMk/>
            <pc:sldMk cId="81641154" sldId="439"/>
            <ac:picMk id="11" creationId="{9E817B07-83AC-C7F7-57A8-439CC07F0B91}"/>
          </ac:picMkLst>
        </pc:picChg>
      </pc:sldChg>
      <pc:sldChg chg="modSp new del mod">
        <pc:chgData name="Angela Zoss, Ph.D." userId="d476c243-4306-46a6-a53d-8bc1c3cbfb00" providerId="ADAL" clId="{A8DBF50C-DCB3-8444-BCE4-510553C86912}" dt="2024-10-27T20:54:17.005" v="10712" actId="2696"/>
        <pc:sldMkLst>
          <pc:docMk/>
          <pc:sldMk cId="2805907275" sldId="440"/>
        </pc:sldMkLst>
        <pc:spChg chg="mod">
          <ac:chgData name="Angela Zoss, Ph.D." userId="d476c243-4306-46a6-a53d-8bc1c3cbfb00" providerId="ADAL" clId="{A8DBF50C-DCB3-8444-BCE4-510553C86912}" dt="2024-10-27T17:43:51.968" v="3941" actId="242"/>
          <ac:spMkLst>
            <pc:docMk/>
            <pc:sldMk cId="2805907275" sldId="440"/>
            <ac:spMk id="2" creationId="{E83EE816-19D9-7894-3BCA-CF33D5FDC273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23:43:50.877" v="18106" actId="18331"/>
        <pc:sldMkLst>
          <pc:docMk/>
          <pc:sldMk cId="1042755001" sldId="441"/>
        </pc:sldMkLst>
        <pc:spChg chg="del mod ord">
          <ac:chgData name="Angela Zoss, Ph.D." userId="d476c243-4306-46a6-a53d-8bc1c3cbfb00" providerId="ADAL" clId="{A8DBF50C-DCB3-8444-BCE4-510553C86912}" dt="2024-10-27T18:05:47.892" v="3943" actId="700"/>
          <ac:spMkLst>
            <pc:docMk/>
            <pc:sldMk cId="1042755001" sldId="441"/>
            <ac:spMk id="2" creationId="{8AC090FE-EDF0-BDE2-5CE3-C654BEA153B0}"/>
          </ac:spMkLst>
        </pc:spChg>
        <pc:spChg chg="del mod ord">
          <ac:chgData name="Angela Zoss, Ph.D." userId="d476c243-4306-46a6-a53d-8bc1c3cbfb00" providerId="ADAL" clId="{A8DBF50C-DCB3-8444-BCE4-510553C86912}" dt="2024-10-27T18:05:47.892" v="3943" actId="700"/>
          <ac:spMkLst>
            <pc:docMk/>
            <pc:sldMk cId="1042755001" sldId="441"/>
            <ac:spMk id="3" creationId="{367973A5-2A37-24AE-C0F7-F24735CB79AE}"/>
          </ac:spMkLst>
        </pc:spChg>
        <pc:spChg chg="add mod ord">
          <ac:chgData name="Angela Zoss, Ph.D." userId="d476c243-4306-46a6-a53d-8bc1c3cbfb00" providerId="ADAL" clId="{A8DBF50C-DCB3-8444-BCE4-510553C86912}" dt="2024-10-27T19:11:42.233" v="5708" actId="58"/>
          <ac:spMkLst>
            <pc:docMk/>
            <pc:sldMk cId="1042755001" sldId="441"/>
            <ac:spMk id="4" creationId="{CEC02CF2-6359-E89F-255F-EC45F1FDF44F}"/>
          </ac:spMkLst>
        </pc:spChg>
        <pc:spChg chg="add del mod ord">
          <ac:chgData name="Angela Zoss, Ph.D." userId="d476c243-4306-46a6-a53d-8bc1c3cbfb00" providerId="ADAL" clId="{A8DBF50C-DCB3-8444-BCE4-510553C86912}" dt="2024-10-27T18:07:17.563" v="3981" actId="931"/>
          <ac:spMkLst>
            <pc:docMk/>
            <pc:sldMk cId="1042755001" sldId="441"/>
            <ac:spMk id="5" creationId="{DD333207-B811-CCF0-07C1-24FA375CF597}"/>
          </ac:spMkLst>
        </pc:spChg>
        <pc:spChg chg="add mod">
          <ac:chgData name="Angela Zoss, Ph.D." userId="d476c243-4306-46a6-a53d-8bc1c3cbfb00" providerId="ADAL" clId="{A8DBF50C-DCB3-8444-BCE4-510553C86912}" dt="2024-10-27T18:06:35.537" v="3980" actId="404"/>
          <ac:spMkLst>
            <pc:docMk/>
            <pc:sldMk cId="1042755001" sldId="441"/>
            <ac:spMk id="7" creationId="{ADD16454-DDD1-8F89-83B2-7816C7DCEB25}"/>
          </ac:spMkLst>
        </pc:spChg>
        <pc:picChg chg="add mod modCrop">
          <ac:chgData name="Angela Zoss, Ph.D." userId="d476c243-4306-46a6-a53d-8bc1c3cbfb00" providerId="ADAL" clId="{A8DBF50C-DCB3-8444-BCE4-510553C86912}" dt="2024-10-27T23:43:50.877" v="18106" actId="18331"/>
          <ac:picMkLst>
            <pc:docMk/>
            <pc:sldMk cId="1042755001" sldId="441"/>
            <ac:picMk id="9" creationId="{965022C0-52A7-6AF3-90AE-1C625C5FB120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2:46:35.227" v="11990" actId="962"/>
        <pc:sldMkLst>
          <pc:docMk/>
          <pc:sldMk cId="2206316270" sldId="442"/>
        </pc:sldMkLst>
        <pc:spChg chg="del mod ord">
          <ac:chgData name="Angela Zoss, Ph.D." userId="d476c243-4306-46a6-a53d-8bc1c3cbfb00" providerId="ADAL" clId="{A8DBF50C-DCB3-8444-BCE4-510553C86912}" dt="2024-10-27T18:09:19.304" v="3999" actId="700"/>
          <ac:spMkLst>
            <pc:docMk/>
            <pc:sldMk cId="2206316270" sldId="442"/>
            <ac:spMk id="2" creationId="{B7FBA596-A68A-8A82-8E18-7A253FA63815}"/>
          </ac:spMkLst>
        </pc:spChg>
        <pc:spChg chg="del">
          <ac:chgData name="Angela Zoss, Ph.D." userId="d476c243-4306-46a6-a53d-8bc1c3cbfb00" providerId="ADAL" clId="{A8DBF50C-DCB3-8444-BCE4-510553C86912}" dt="2024-10-27T18:09:19.304" v="3999" actId="700"/>
          <ac:spMkLst>
            <pc:docMk/>
            <pc:sldMk cId="2206316270" sldId="442"/>
            <ac:spMk id="3" creationId="{8E4BBB15-F70A-EE37-D69F-DB6A40E91D76}"/>
          </ac:spMkLst>
        </pc:spChg>
        <pc:spChg chg="add mod ord">
          <ac:chgData name="Angela Zoss, Ph.D." userId="d476c243-4306-46a6-a53d-8bc1c3cbfb00" providerId="ADAL" clId="{A8DBF50C-DCB3-8444-BCE4-510553C86912}" dt="2024-10-27T18:10:09.840" v="4056" actId="20577"/>
          <ac:spMkLst>
            <pc:docMk/>
            <pc:sldMk cId="2206316270" sldId="442"/>
            <ac:spMk id="4" creationId="{EF435E12-145B-EF52-9647-92A90BF4413F}"/>
          </ac:spMkLst>
        </pc:spChg>
        <pc:spChg chg="add mod">
          <ac:chgData name="Angela Zoss, Ph.D." userId="d476c243-4306-46a6-a53d-8bc1c3cbfb00" providerId="ADAL" clId="{A8DBF50C-DCB3-8444-BCE4-510553C86912}" dt="2024-10-27T21:03:55.790" v="11068" actId="962"/>
          <ac:spMkLst>
            <pc:docMk/>
            <pc:sldMk cId="2206316270" sldId="442"/>
            <ac:spMk id="7" creationId="{EC4FC015-2186-8121-2342-0A8EA63EAB82}"/>
          </ac:spMkLst>
        </pc:spChg>
        <pc:picChg chg="add mod modCrop">
          <ac:chgData name="Angela Zoss, Ph.D." userId="d476c243-4306-46a6-a53d-8bc1c3cbfb00" providerId="ADAL" clId="{A8DBF50C-DCB3-8444-BCE4-510553C86912}" dt="2024-10-27T22:46:35.227" v="11990" actId="962"/>
          <ac:picMkLst>
            <pc:docMk/>
            <pc:sldMk cId="2206316270" sldId="442"/>
            <ac:picMk id="6" creationId="{6239B96E-DAA1-4664-39CD-FEED7E20AE2C}"/>
          </ac:picMkLst>
        </pc:picChg>
      </pc:sldChg>
      <pc:sldChg chg="modSp add mod setBg">
        <pc:chgData name="Angela Zoss, Ph.D." userId="d476c243-4306-46a6-a53d-8bc1c3cbfb00" providerId="ADAL" clId="{A8DBF50C-DCB3-8444-BCE4-510553C86912}" dt="2024-10-27T22:45:42.082" v="11640" actId="962"/>
        <pc:sldMkLst>
          <pc:docMk/>
          <pc:sldMk cId="14630849" sldId="443"/>
        </pc:sldMkLst>
        <pc:picChg chg="mod">
          <ac:chgData name="Angela Zoss, Ph.D." userId="d476c243-4306-46a6-a53d-8bc1c3cbfb00" providerId="ADAL" clId="{A8DBF50C-DCB3-8444-BCE4-510553C86912}" dt="2024-10-27T22:45:42.082" v="11640" actId="962"/>
          <ac:picMkLst>
            <pc:docMk/>
            <pc:sldMk cId="14630849" sldId="443"/>
            <ac:picMk id="4" creationId="{B209D701-DB97-FF12-5D34-237E8B2B3BEF}"/>
          </ac:picMkLst>
        </pc:picChg>
      </pc:sldChg>
      <pc:sldChg chg="modSp add mod setBg">
        <pc:chgData name="Angela Zoss, Ph.D." userId="d476c243-4306-46a6-a53d-8bc1c3cbfb00" providerId="ADAL" clId="{A8DBF50C-DCB3-8444-BCE4-510553C86912}" dt="2024-10-27T22:46:12.092" v="11826" actId="962"/>
        <pc:sldMkLst>
          <pc:docMk/>
          <pc:sldMk cId="1575837991" sldId="444"/>
        </pc:sldMkLst>
        <pc:spChg chg="mod">
          <ac:chgData name="Angela Zoss, Ph.D." userId="d476c243-4306-46a6-a53d-8bc1c3cbfb00" providerId="ADAL" clId="{A8DBF50C-DCB3-8444-BCE4-510553C86912}" dt="2024-10-27T21:04:01.791" v="11070" actId="962"/>
          <ac:spMkLst>
            <pc:docMk/>
            <pc:sldMk cId="1575837991" sldId="444"/>
            <ac:spMk id="5" creationId="{D7F6A234-DD53-6633-3E8D-D4BD044C4A8A}"/>
          </ac:spMkLst>
        </pc:spChg>
        <pc:spChg chg="mod">
          <ac:chgData name="Angela Zoss, Ph.D." userId="d476c243-4306-46a6-a53d-8bc1c3cbfb00" providerId="ADAL" clId="{A8DBF50C-DCB3-8444-BCE4-510553C86912}" dt="2024-10-27T21:03:58.724" v="11069" actId="962"/>
          <ac:spMkLst>
            <pc:docMk/>
            <pc:sldMk cId="1575837991" sldId="444"/>
            <ac:spMk id="6" creationId="{22C599F2-4EAB-3834-E781-B1985AEBB66C}"/>
          </ac:spMkLst>
        </pc:spChg>
        <pc:picChg chg="mod">
          <ac:chgData name="Angela Zoss, Ph.D." userId="d476c243-4306-46a6-a53d-8bc1c3cbfb00" providerId="ADAL" clId="{A8DBF50C-DCB3-8444-BCE4-510553C86912}" dt="2024-10-27T22:46:12.092" v="11826" actId="962"/>
          <ac:picMkLst>
            <pc:docMk/>
            <pc:sldMk cId="1575837991" sldId="444"/>
            <ac:picMk id="4" creationId="{2B38DB6E-45D8-2263-B0D9-A58BF19DAEE9}"/>
          </ac:picMkLst>
        </pc:picChg>
      </pc:sldChg>
      <pc:sldChg chg="addSp delSp modSp add mod setBg">
        <pc:chgData name="Angela Zoss, Ph.D." userId="d476c243-4306-46a6-a53d-8bc1c3cbfb00" providerId="ADAL" clId="{A8DBF50C-DCB3-8444-BCE4-510553C86912}" dt="2024-10-27T22:46:56.545" v="12100" actId="962"/>
        <pc:sldMkLst>
          <pc:docMk/>
          <pc:sldMk cId="3161594568" sldId="445"/>
        </pc:sldMkLst>
        <pc:spChg chg="mod">
          <ac:chgData name="Angela Zoss, Ph.D." userId="d476c243-4306-46a6-a53d-8bc1c3cbfb00" providerId="ADAL" clId="{A8DBF50C-DCB3-8444-BCE4-510553C86912}" dt="2024-10-27T18:12:16.339" v="4101" actId="20577"/>
          <ac:spMkLst>
            <pc:docMk/>
            <pc:sldMk cId="3161594568" sldId="445"/>
            <ac:spMk id="2" creationId="{BA889C29-7273-5123-C75C-5B428BBF952A}"/>
          </ac:spMkLst>
        </pc:spChg>
        <pc:picChg chg="del">
          <ac:chgData name="Angela Zoss, Ph.D." userId="d476c243-4306-46a6-a53d-8bc1c3cbfb00" providerId="ADAL" clId="{A8DBF50C-DCB3-8444-BCE4-510553C86912}" dt="2024-10-27T18:12:36.860" v="4102" actId="478"/>
          <ac:picMkLst>
            <pc:docMk/>
            <pc:sldMk cId="3161594568" sldId="445"/>
            <ac:picMk id="4" creationId="{4F20E32C-2F84-65C2-16CF-B63FAF880944}"/>
          </ac:picMkLst>
        </pc:picChg>
        <pc:picChg chg="add mod">
          <ac:chgData name="Angela Zoss, Ph.D." userId="d476c243-4306-46a6-a53d-8bc1c3cbfb00" providerId="ADAL" clId="{A8DBF50C-DCB3-8444-BCE4-510553C86912}" dt="2024-10-27T22:46:56.545" v="12100" actId="962"/>
          <ac:picMkLst>
            <pc:docMk/>
            <pc:sldMk cId="3161594568" sldId="445"/>
            <ac:picMk id="5" creationId="{09CA3BE2-0776-7882-3F0D-F5614084E945}"/>
          </ac:picMkLst>
        </pc:picChg>
      </pc:sldChg>
      <pc:sldChg chg="add del setBg">
        <pc:chgData name="Angela Zoss, Ph.D." userId="d476c243-4306-46a6-a53d-8bc1c3cbfb00" providerId="ADAL" clId="{A8DBF50C-DCB3-8444-BCE4-510553C86912}" dt="2024-10-27T18:13:34.587" v="4108"/>
        <pc:sldMkLst>
          <pc:docMk/>
          <pc:sldMk cId="1536344359" sldId="446"/>
        </pc:sldMkLst>
      </pc:sldChg>
      <pc:sldChg chg="addSp modSp add mod setBg">
        <pc:chgData name="Angela Zoss, Ph.D." userId="d476c243-4306-46a6-a53d-8bc1c3cbfb00" providerId="ADAL" clId="{A8DBF50C-DCB3-8444-BCE4-510553C86912}" dt="2024-10-27T22:47:22.905" v="12246" actId="962"/>
        <pc:sldMkLst>
          <pc:docMk/>
          <pc:sldMk cId="3198627540" sldId="446"/>
        </pc:sldMkLst>
        <pc:spChg chg="mod">
          <ac:chgData name="Angela Zoss, Ph.D." userId="d476c243-4306-46a6-a53d-8bc1c3cbfb00" providerId="ADAL" clId="{A8DBF50C-DCB3-8444-BCE4-510553C86912}" dt="2024-10-27T18:14:41.232" v="4162" actId="2710"/>
          <ac:spMkLst>
            <pc:docMk/>
            <pc:sldMk cId="3198627540" sldId="446"/>
            <ac:spMk id="2" creationId="{C274E302-E703-AF92-60AE-3275E4D9C813}"/>
          </ac:spMkLst>
        </pc:spChg>
        <pc:spChg chg="add mod ord">
          <ac:chgData name="Angela Zoss, Ph.D." userId="d476c243-4306-46a6-a53d-8bc1c3cbfb00" providerId="ADAL" clId="{A8DBF50C-DCB3-8444-BCE4-510553C86912}" dt="2024-10-27T21:03:52.208" v="11067" actId="962"/>
          <ac:spMkLst>
            <pc:docMk/>
            <pc:sldMk cId="3198627540" sldId="446"/>
            <ac:spMk id="3" creationId="{BF2F7CB1-D243-971A-0211-A0B38BDE8CBB}"/>
          </ac:spMkLst>
        </pc:spChg>
        <pc:spChg chg="mod">
          <ac:chgData name="Angela Zoss, Ph.D." userId="d476c243-4306-46a6-a53d-8bc1c3cbfb00" providerId="ADAL" clId="{A8DBF50C-DCB3-8444-BCE4-510553C86912}" dt="2024-10-27T21:03:47.390" v="11066" actId="962"/>
          <ac:spMkLst>
            <pc:docMk/>
            <pc:sldMk cId="3198627540" sldId="446"/>
            <ac:spMk id="5" creationId="{CF80AED8-B150-60DC-801B-EC2CC2E384C4}"/>
          </ac:spMkLst>
        </pc:spChg>
        <pc:picChg chg="mod">
          <ac:chgData name="Angela Zoss, Ph.D." userId="d476c243-4306-46a6-a53d-8bc1c3cbfb00" providerId="ADAL" clId="{A8DBF50C-DCB3-8444-BCE4-510553C86912}" dt="2024-10-27T22:47:22.905" v="12246" actId="962"/>
          <ac:picMkLst>
            <pc:docMk/>
            <pc:sldMk cId="3198627540" sldId="446"/>
            <ac:picMk id="4" creationId="{DDDEF040-AFEE-2C94-397B-2ED8259D336A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3:16:27.908" v="17962" actId="13244"/>
        <pc:sldMkLst>
          <pc:docMk/>
          <pc:sldMk cId="3132999138" sldId="447"/>
        </pc:sldMkLst>
        <pc:spChg chg="mod">
          <ac:chgData name="Angela Zoss, Ph.D." userId="d476c243-4306-46a6-a53d-8bc1c3cbfb00" providerId="ADAL" clId="{A8DBF50C-DCB3-8444-BCE4-510553C86912}" dt="2024-10-27T18:15:43.501" v="4217" actId="404"/>
          <ac:spMkLst>
            <pc:docMk/>
            <pc:sldMk cId="3132999138" sldId="447"/>
            <ac:spMk id="2" creationId="{4E392B5B-F9FA-FD4C-D706-6E46E5BDEF3E}"/>
          </ac:spMkLst>
        </pc:spChg>
        <pc:spChg chg="add mod ord">
          <ac:chgData name="Angela Zoss, Ph.D." userId="d476c243-4306-46a6-a53d-8bc1c3cbfb00" providerId="ADAL" clId="{A8DBF50C-DCB3-8444-BCE4-510553C86912}" dt="2024-10-27T21:00:47.049" v="11048" actId="13244"/>
          <ac:spMkLst>
            <pc:docMk/>
            <pc:sldMk cId="3132999138" sldId="447"/>
            <ac:spMk id="5" creationId="{27D5078C-57BE-03FF-63E3-6AC9A8934D5B}"/>
          </ac:spMkLst>
        </pc:spChg>
        <pc:spChg chg="add mod ord">
          <ac:chgData name="Angela Zoss, Ph.D." userId="d476c243-4306-46a6-a53d-8bc1c3cbfb00" providerId="ADAL" clId="{A8DBF50C-DCB3-8444-BCE4-510553C86912}" dt="2024-10-27T21:00:56.931" v="11049" actId="13244"/>
          <ac:spMkLst>
            <pc:docMk/>
            <pc:sldMk cId="3132999138" sldId="447"/>
            <ac:spMk id="6" creationId="{153E734A-C828-D3CD-985E-C0FE172BDFC1}"/>
          </ac:spMkLst>
        </pc:spChg>
        <pc:spChg chg="add mod ord">
          <ac:chgData name="Angela Zoss, Ph.D." userId="d476c243-4306-46a6-a53d-8bc1c3cbfb00" providerId="ADAL" clId="{A8DBF50C-DCB3-8444-BCE4-510553C86912}" dt="2024-10-27T21:01:00.627" v="11050" actId="13244"/>
          <ac:spMkLst>
            <pc:docMk/>
            <pc:sldMk cId="3132999138" sldId="447"/>
            <ac:spMk id="7" creationId="{A96ADE0A-9F0A-E965-7E97-78FFF59A18F4}"/>
          </ac:spMkLst>
        </pc:spChg>
        <pc:spChg chg="add mod ord">
          <ac:chgData name="Angela Zoss, Ph.D." userId="d476c243-4306-46a6-a53d-8bc1c3cbfb00" providerId="ADAL" clId="{A8DBF50C-DCB3-8444-BCE4-510553C86912}" dt="2024-10-27T21:00:15.844" v="11045" actId="13244"/>
          <ac:spMkLst>
            <pc:docMk/>
            <pc:sldMk cId="3132999138" sldId="447"/>
            <ac:spMk id="8" creationId="{54225146-B7E8-503A-7BB8-F64D0F1699FE}"/>
          </ac:spMkLst>
        </pc:spChg>
        <pc:grpChg chg="add mod">
          <ac:chgData name="Angela Zoss, Ph.D." userId="d476c243-4306-46a6-a53d-8bc1c3cbfb00" providerId="ADAL" clId="{A8DBF50C-DCB3-8444-BCE4-510553C86912}" dt="2024-10-27T20:58:43.569" v="11030" actId="164"/>
          <ac:grpSpMkLst>
            <pc:docMk/>
            <pc:sldMk cId="3132999138" sldId="447"/>
            <ac:grpSpMk id="21" creationId="{E8A85B57-8299-DC96-D7FB-A5FD11158797}"/>
          </ac:grpSpMkLst>
        </pc:grpChg>
        <pc:picChg chg="add mod ord">
          <ac:chgData name="Angela Zoss, Ph.D." userId="d476c243-4306-46a6-a53d-8bc1c3cbfb00" providerId="ADAL" clId="{A8DBF50C-DCB3-8444-BCE4-510553C86912}" dt="2024-10-27T23:16:27.908" v="17962" actId="13244"/>
          <ac:picMkLst>
            <pc:docMk/>
            <pc:sldMk cId="3132999138" sldId="447"/>
            <ac:picMk id="4" creationId="{0C39BADB-F443-AA8E-5299-E871A1D8469D}"/>
          </ac:picMkLst>
        </pc:picChg>
        <pc:cxnChg chg="add mod ord">
          <ac:chgData name="Angela Zoss, Ph.D." userId="d476c243-4306-46a6-a53d-8bc1c3cbfb00" providerId="ADAL" clId="{A8DBF50C-DCB3-8444-BCE4-510553C86912}" dt="2024-10-27T20:59:55.994" v="11041" actId="13244"/>
          <ac:cxnSpMkLst>
            <pc:docMk/>
            <pc:sldMk cId="3132999138" sldId="447"/>
            <ac:cxnSpMk id="10" creationId="{08FACE3C-5890-9457-C20C-EB0522316C36}"/>
          </ac:cxnSpMkLst>
        </pc:cxnChg>
        <pc:cxnChg chg="add mod ord">
          <ac:chgData name="Angela Zoss, Ph.D." userId="d476c243-4306-46a6-a53d-8bc1c3cbfb00" providerId="ADAL" clId="{A8DBF50C-DCB3-8444-BCE4-510553C86912}" dt="2024-10-27T20:59:57.561" v="11042" actId="13244"/>
          <ac:cxnSpMkLst>
            <pc:docMk/>
            <pc:sldMk cId="3132999138" sldId="447"/>
            <ac:cxnSpMk id="12" creationId="{8BDDF459-28D5-32FD-9B45-01E880C33E00}"/>
          </ac:cxnSpMkLst>
        </pc:cxnChg>
        <pc:cxnChg chg="add mod ord">
          <ac:chgData name="Angela Zoss, Ph.D." userId="d476c243-4306-46a6-a53d-8bc1c3cbfb00" providerId="ADAL" clId="{A8DBF50C-DCB3-8444-BCE4-510553C86912}" dt="2024-10-27T21:00:44.231" v="11047" actId="13244"/>
          <ac:cxnSpMkLst>
            <pc:docMk/>
            <pc:sldMk cId="3132999138" sldId="447"/>
            <ac:cxnSpMk id="16" creationId="{48CBAAF9-C3EE-FD2E-6C5E-FCE7CD64BCDA}"/>
          </ac:cxnSpMkLst>
        </pc:cxnChg>
        <pc:cxnChg chg="add mod ord">
          <ac:chgData name="Angela Zoss, Ph.D." userId="d476c243-4306-46a6-a53d-8bc1c3cbfb00" providerId="ADAL" clId="{A8DBF50C-DCB3-8444-BCE4-510553C86912}" dt="2024-10-27T21:00:31.249" v="11046" actId="13244"/>
          <ac:cxnSpMkLst>
            <pc:docMk/>
            <pc:sldMk cId="3132999138" sldId="447"/>
            <ac:cxnSpMk id="18" creationId="{F0DDB4AD-0150-8199-D5A0-117AC7ACD6BB}"/>
          </ac:cxnSpMkLst>
        </pc:cxnChg>
      </pc:sldChg>
      <pc:sldChg chg="addSp modSp new mod">
        <pc:chgData name="Angela Zoss, Ph.D." userId="d476c243-4306-46a6-a53d-8bc1c3cbfb00" providerId="ADAL" clId="{A8DBF50C-DCB3-8444-BCE4-510553C86912}" dt="2024-10-27T23:16:06.787" v="17960" actId="13244"/>
        <pc:sldMkLst>
          <pc:docMk/>
          <pc:sldMk cId="2958042117" sldId="448"/>
        </pc:sldMkLst>
        <pc:spChg chg="mod">
          <ac:chgData name="Angela Zoss, Ph.D." userId="d476c243-4306-46a6-a53d-8bc1c3cbfb00" providerId="ADAL" clId="{A8DBF50C-DCB3-8444-BCE4-510553C86912}" dt="2024-10-27T18:19:11.904" v="4370" actId="20577"/>
          <ac:spMkLst>
            <pc:docMk/>
            <pc:sldMk cId="2958042117" sldId="448"/>
            <ac:spMk id="2" creationId="{1FADA68E-A6EF-6E62-E5DF-E816045B977B}"/>
          </ac:spMkLst>
        </pc:spChg>
        <pc:spChg chg="add mod ord">
          <ac:chgData name="Angela Zoss, Ph.D." userId="d476c243-4306-46a6-a53d-8bc1c3cbfb00" providerId="ADAL" clId="{A8DBF50C-DCB3-8444-BCE4-510553C86912}" dt="2024-10-27T23:16:04.038" v="17959" actId="13244"/>
          <ac:spMkLst>
            <pc:docMk/>
            <pc:sldMk cId="2958042117" sldId="448"/>
            <ac:spMk id="8" creationId="{06A93E6C-847E-D0F7-1D47-AC919F119529}"/>
          </ac:spMkLst>
        </pc:spChg>
        <pc:spChg chg="add mod ord">
          <ac:chgData name="Angela Zoss, Ph.D." userId="d476c243-4306-46a6-a53d-8bc1c3cbfb00" providerId="ADAL" clId="{A8DBF50C-DCB3-8444-BCE4-510553C86912}" dt="2024-10-27T23:16:06.787" v="17960" actId="13244"/>
          <ac:spMkLst>
            <pc:docMk/>
            <pc:sldMk cId="2958042117" sldId="448"/>
            <ac:spMk id="9" creationId="{75AE84EF-2487-62A9-DBD8-8975A564DC78}"/>
          </ac:spMkLst>
        </pc:spChg>
        <pc:picChg chg="add mod modCrop">
          <ac:chgData name="Angela Zoss, Ph.D." userId="d476c243-4306-46a6-a53d-8bc1c3cbfb00" providerId="ADAL" clId="{A8DBF50C-DCB3-8444-BCE4-510553C86912}" dt="2024-10-27T22:48:24.174" v="12552" actId="962"/>
          <ac:picMkLst>
            <pc:docMk/>
            <pc:sldMk cId="2958042117" sldId="448"/>
            <ac:picMk id="4" creationId="{714E16D6-700F-5D05-5861-07C95A574878}"/>
          </ac:picMkLst>
        </pc:picChg>
        <pc:picChg chg="add mod">
          <ac:chgData name="Angela Zoss, Ph.D." userId="d476c243-4306-46a6-a53d-8bc1c3cbfb00" providerId="ADAL" clId="{A8DBF50C-DCB3-8444-BCE4-510553C86912}" dt="2024-10-27T18:21:23.753" v="4380"/>
          <ac:picMkLst>
            <pc:docMk/>
            <pc:sldMk cId="2958042117" sldId="448"/>
            <ac:picMk id="5" creationId="{2D0EF731-7D7F-7A3D-7F4C-6379A7386861}"/>
          </ac:picMkLst>
        </pc:picChg>
        <pc:picChg chg="add mod modCrop">
          <ac:chgData name="Angela Zoss, Ph.D." userId="d476c243-4306-46a6-a53d-8bc1c3cbfb00" providerId="ADAL" clId="{A8DBF50C-DCB3-8444-BCE4-510553C86912}" dt="2024-10-27T22:48:32.119" v="12590" actId="962"/>
          <ac:picMkLst>
            <pc:docMk/>
            <pc:sldMk cId="2958042117" sldId="448"/>
            <ac:picMk id="7" creationId="{DFBEF691-B087-3CE2-8D3C-DDCE366CB823}"/>
          </ac:picMkLst>
        </pc:picChg>
      </pc:sldChg>
      <pc:sldChg chg="addSp delSp modSp new mod">
        <pc:chgData name="Angela Zoss, Ph.D." userId="d476c243-4306-46a6-a53d-8bc1c3cbfb00" providerId="ADAL" clId="{A8DBF50C-DCB3-8444-BCE4-510553C86912}" dt="2024-10-27T22:49:41.797" v="12886" actId="962"/>
        <pc:sldMkLst>
          <pc:docMk/>
          <pc:sldMk cId="890385645" sldId="449"/>
        </pc:sldMkLst>
        <pc:spChg chg="mod">
          <ac:chgData name="Angela Zoss, Ph.D." userId="d476c243-4306-46a6-a53d-8bc1c3cbfb00" providerId="ADAL" clId="{A8DBF50C-DCB3-8444-BCE4-510553C86912}" dt="2024-10-27T18:26:13.656" v="4481" actId="20577"/>
          <ac:spMkLst>
            <pc:docMk/>
            <pc:sldMk cId="890385645" sldId="449"/>
            <ac:spMk id="2" creationId="{6540FD06-098E-A54F-07B8-F0B91457EA03}"/>
          </ac:spMkLst>
        </pc:spChg>
        <pc:spChg chg="add mod topLvl">
          <ac:chgData name="Angela Zoss, Ph.D." userId="d476c243-4306-46a6-a53d-8bc1c3cbfb00" providerId="ADAL" clId="{A8DBF50C-DCB3-8444-BCE4-510553C86912}" dt="2024-10-27T22:48:55.338" v="12592" actId="962"/>
          <ac:spMkLst>
            <pc:docMk/>
            <pc:sldMk cId="890385645" sldId="449"/>
            <ac:spMk id="5" creationId="{ADB96A6C-46A0-7A9C-D251-B734CCBDEDE4}"/>
          </ac:spMkLst>
        </pc:spChg>
        <pc:grpChg chg="add del mod">
          <ac:chgData name="Angela Zoss, Ph.D." userId="d476c243-4306-46a6-a53d-8bc1c3cbfb00" providerId="ADAL" clId="{A8DBF50C-DCB3-8444-BCE4-510553C86912}" dt="2024-10-27T22:48:49.471" v="12591" actId="165"/>
          <ac:grpSpMkLst>
            <pc:docMk/>
            <pc:sldMk cId="890385645" sldId="449"/>
            <ac:grpSpMk id="8" creationId="{059AF53D-6215-BE08-92A7-958EBEFFD92E}"/>
          </ac:grpSpMkLst>
        </pc:grpChg>
        <pc:picChg chg="add mod topLvl">
          <ac:chgData name="Angela Zoss, Ph.D." userId="d476c243-4306-46a6-a53d-8bc1c3cbfb00" providerId="ADAL" clId="{A8DBF50C-DCB3-8444-BCE4-510553C86912}" dt="2024-10-27T22:49:18.998" v="12758" actId="962"/>
          <ac:picMkLst>
            <pc:docMk/>
            <pc:sldMk cId="890385645" sldId="449"/>
            <ac:picMk id="4" creationId="{FABEDE9D-B84E-EE94-2277-3AFBDEFBF906}"/>
          </ac:picMkLst>
        </pc:picChg>
        <pc:picChg chg="add mod">
          <ac:chgData name="Angela Zoss, Ph.D." userId="d476c243-4306-46a6-a53d-8bc1c3cbfb00" providerId="ADAL" clId="{A8DBF50C-DCB3-8444-BCE4-510553C86912}" dt="2024-10-27T22:49:41.797" v="12886" actId="962"/>
          <ac:picMkLst>
            <pc:docMk/>
            <pc:sldMk cId="890385645" sldId="449"/>
            <ac:picMk id="7" creationId="{ECC7985A-72D5-7443-271E-D6D568E236BA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2:51:12.275" v="13366" actId="962"/>
        <pc:sldMkLst>
          <pc:docMk/>
          <pc:sldMk cId="1528219118" sldId="450"/>
        </pc:sldMkLst>
        <pc:spChg chg="mod ord">
          <ac:chgData name="Angela Zoss, Ph.D." userId="d476c243-4306-46a6-a53d-8bc1c3cbfb00" providerId="ADAL" clId="{A8DBF50C-DCB3-8444-BCE4-510553C86912}" dt="2024-10-27T18:34:09.943" v="4804" actId="1076"/>
          <ac:spMkLst>
            <pc:docMk/>
            <pc:sldMk cId="1528219118" sldId="450"/>
            <ac:spMk id="2" creationId="{CE1B4008-AA11-CE27-5064-75F66433F7BF}"/>
          </ac:spMkLst>
        </pc:spChg>
        <pc:spChg chg="add del mod ord">
          <ac:chgData name="Angela Zoss, Ph.D." userId="d476c243-4306-46a6-a53d-8bc1c3cbfb00" providerId="ADAL" clId="{A8DBF50C-DCB3-8444-BCE4-510553C86912}" dt="2024-10-27T18:30:28.912" v="4668" actId="478"/>
          <ac:spMkLst>
            <pc:docMk/>
            <pc:sldMk cId="1528219118" sldId="450"/>
            <ac:spMk id="3" creationId="{BA9415BB-7330-F178-ACA2-963496BD39FC}"/>
          </ac:spMkLst>
        </pc:spChg>
        <pc:spChg chg="add del mod ord">
          <ac:chgData name="Angela Zoss, Ph.D." userId="d476c243-4306-46a6-a53d-8bc1c3cbfb00" providerId="ADAL" clId="{A8DBF50C-DCB3-8444-BCE4-510553C86912}" dt="2024-10-27T18:32:20.055" v="4777" actId="700"/>
          <ac:spMkLst>
            <pc:docMk/>
            <pc:sldMk cId="1528219118" sldId="450"/>
            <ac:spMk id="4" creationId="{80AAB141-9A06-8D8F-B811-0686DD8CE5FC}"/>
          </ac:spMkLst>
        </pc:spChg>
        <pc:spChg chg="add mod ord">
          <ac:chgData name="Angela Zoss, Ph.D." userId="d476c243-4306-46a6-a53d-8bc1c3cbfb00" providerId="ADAL" clId="{A8DBF50C-DCB3-8444-BCE4-510553C86912}" dt="2024-10-27T18:34:09.943" v="4804" actId="1076"/>
          <ac:spMkLst>
            <pc:docMk/>
            <pc:sldMk cId="1528219118" sldId="450"/>
            <ac:spMk id="5" creationId="{5A1EAD14-5221-AD18-E41A-42F9A7D69233}"/>
          </ac:spMkLst>
        </pc:spChg>
        <pc:picChg chg="add del mod modCrop">
          <ac:chgData name="Angela Zoss, Ph.D." userId="d476c243-4306-46a6-a53d-8bc1c3cbfb00" providerId="ADAL" clId="{A8DBF50C-DCB3-8444-BCE4-510553C86912}" dt="2024-10-27T18:33:09.072" v="4795" actId="478"/>
          <ac:picMkLst>
            <pc:docMk/>
            <pc:sldMk cId="1528219118" sldId="450"/>
            <ac:picMk id="6" creationId="{ABC78935-6B5C-3F27-4764-659FEBC3BF08}"/>
          </ac:picMkLst>
        </pc:picChg>
        <pc:picChg chg="add mod modCrop">
          <ac:chgData name="Angela Zoss, Ph.D." userId="d476c243-4306-46a6-a53d-8bc1c3cbfb00" providerId="ADAL" clId="{A8DBF50C-DCB3-8444-BCE4-510553C86912}" dt="2024-10-27T22:50:32.002" v="13090" actId="962"/>
          <ac:picMkLst>
            <pc:docMk/>
            <pc:sldMk cId="1528219118" sldId="450"/>
            <ac:picMk id="8" creationId="{93736733-D493-736C-DAF5-E57FE15EF433}"/>
          </ac:picMkLst>
        </pc:picChg>
        <pc:picChg chg="add mod modCrop">
          <ac:chgData name="Angela Zoss, Ph.D." userId="d476c243-4306-46a6-a53d-8bc1c3cbfb00" providerId="ADAL" clId="{A8DBF50C-DCB3-8444-BCE4-510553C86912}" dt="2024-10-27T22:51:12.275" v="13366" actId="962"/>
          <ac:picMkLst>
            <pc:docMk/>
            <pc:sldMk cId="1528219118" sldId="450"/>
            <ac:picMk id="10" creationId="{3E1575AD-4E04-21D4-9BE6-053658FA87C5}"/>
          </ac:picMkLst>
        </pc:picChg>
        <pc:cxnChg chg="add mod ord">
          <ac:chgData name="Angela Zoss, Ph.D." userId="d476c243-4306-46a6-a53d-8bc1c3cbfb00" providerId="ADAL" clId="{A8DBF50C-DCB3-8444-BCE4-510553C86912}" dt="2024-10-27T21:03:12.540" v="11059" actId="962"/>
          <ac:cxnSpMkLst>
            <pc:docMk/>
            <pc:sldMk cId="1528219118" sldId="450"/>
            <ac:cxnSpMk id="11" creationId="{615A9EF8-CD6B-6E7B-65BB-16203006F2BC}"/>
          </ac:cxnSpMkLst>
        </pc:cxnChg>
      </pc:sldChg>
      <pc:sldChg chg="addSp modSp add mod">
        <pc:chgData name="Angela Zoss, Ph.D." userId="d476c243-4306-46a6-a53d-8bc1c3cbfb00" providerId="ADAL" clId="{A8DBF50C-DCB3-8444-BCE4-510553C86912}" dt="2024-10-27T22:52:10.149" v="13680" actId="962"/>
        <pc:sldMkLst>
          <pc:docMk/>
          <pc:sldMk cId="586074932" sldId="451"/>
        </pc:sldMkLst>
        <pc:spChg chg="mod">
          <ac:chgData name="Angela Zoss, Ph.D." userId="d476c243-4306-46a6-a53d-8bc1c3cbfb00" providerId="ADAL" clId="{A8DBF50C-DCB3-8444-BCE4-510553C86912}" dt="2024-10-27T18:39:25.663" v="4904" actId="27636"/>
          <ac:spMkLst>
            <pc:docMk/>
            <pc:sldMk cId="586074932" sldId="451"/>
            <ac:spMk id="2" creationId="{F8188A07-7D7B-3EE1-05C1-BB1C48DF5169}"/>
          </ac:spMkLst>
        </pc:spChg>
        <pc:spChg chg="mod">
          <ac:chgData name="Angela Zoss, Ph.D." userId="d476c243-4306-46a6-a53d-8bc1c3cbfb00" providerId="ADAL" clId="{A8DBF50C-DCB3-8444-BCE4-510553C86912}" dt="2024-10-27T18:41:41.902" v="4933" actId="14100"/>
          <ac:spMkLst>
            <pc:docMk/>
            <pc:sldMk cId="586074932" sldId="451"/>
            <ac:spMk id="3" creationId="{14EDF76B-97EE-529C-03D8-9BF0C18F1D67}"/>
          </ac:spMkLst>
        </pc:spChg>
        <pc:picChg chg="add mod modCrop">
          <ac:chgData name="Angela Zoss, Ph.D." userId="d476c243-4306-46a6-a53d-8bc1c3cbfb00" providerId="ADAL" clId="{A8DBF50C-DCB3-8444-BCE4-510553C86912}" dt="2024-10-27T22:51:44.312" v="13524" actId="962"/>
          <ac:picMkLst>
            <pc:docMk/>
            <pc:sldMk cId="586074932" sldId="451"/>
            <ac:picMk id="5" creationId="{003B9F02-8B92-9514-E9AF-DC01755285A8}"/>
          </ac:picMkLst>
        </pc:picChg>
        <pc:picChg chg="add mod modCrop">
          <ac:chgData name="Angela Zoss, Ph.D." userId="d476c243-4306-46a6-a53d-8bc1c3cbfb00" providerId="ADAL" clId="{A8DBF50C-DCB3-8444-BCE4-510553C86912}" dt="2024-10-27T22:52:10.149" v="13680" actId="962"/>
          <ac:picMkLst>
            <pc:docMk/>
            <pc:sldMk cId="586074932" sldId="451"/>
            <ac:picMk id="7" creationId="{9F643F63-C4F4-B53F-19F9-D675E3A8DD28}"/>
          </ac:picMkLst>
        </pc:picChg>
        <pc:cxnChg chg="add mod ord">
          <ac:chgData name="Angela Zoss, Ph.D." userId="d476c243-4306-46a6-a53d-8bc1c3cbfb00" providerId="ADAL" clId="{A8DBF50C-DCB3-8444-BCE4-510553C86912}" dt="2024-10-27T21:03:15.856" v="11060" actId="962"/>
          <ac:cxnSpMkLst>
            <pc:docMk/>
            <pc:sldMk cId="586074932" sldId="451"/>
            <ac:cxnSpMk id="8" creationId="{B6DC8CC0-B831-52CF-9DE0-A87A58CF15E9}"/>
          </ac:cxnSpMkLst>
        </pc:cxnChg>
      </pc:sldChg>
      <pc:sldChg chg="addSp modSp new mod">
        <pc:chgData name="Angela Zoss, Ph.D." userId="d476c243-4306-46a6-a53d-8bc1c3cbfb00" providerId="ADAL" clId="{A8DBF50C-DCB3-8444-BCE4-510553C86912}" dt="2024-10-27T22:55:01.192" v="14182" actId="962"/>
        <pc:sldMkLst>
          <pc:docMk/>
          <pc:sldMk cId="883813947" sldId="452"/>
        </pc:sldMkLst>
        <pc:spChg chg="mod">
          <ac:chgData name="Angela Zoss, Ph.D." userId="d476c243-4306-46a6-a53d-8bc1c3cbfb00" providerId="ADAL" clId="{A8DBF50C-DCB3-8444-BCE4-510553C86912}" dt="2024-10-27T18:51:44.425" v="5204" actId="404"/>
          <ac:spMkLst>
            <pc:docMk/>
            <pc:sldMk cId="883813947" sldId="452"/>
            <ac:spMk id="2" creationId="{BBCC9399-2420-5A63-2E71-9B53BF1FF052}"/>
          </ac:spMkLst>
        </pc:spChg>
        <pc:spChg chg="add mod">
          <ac:chgData name="Angela Zoss, Ph.D." userId="d476c243-4306-46a6-a53d-8bc1c3cbfb00" providerId="ADAL" clId="{A8DBF50C-DCB3-8444-BCE4-510553C86912}" dt="2024-10-27T18:56:47.758" v="5368" actId="1035"/>
          <ac:spMkLst>
            <pc:docMk/>
            <pc:sldMk cId="883813947" sldId="452"/>
            <ac:spMk id="5" creationId="{DF69F653-137E-5B16-6430-D49A22B38970}"/>
          </ac:spMkLst>
        </pc:spChg>
        <pc:spChg chg="add mod">
          <ac:chgData name="Angela Zoss, Ph.D." userId="d476c243-4306-46a6-a53d-8bc1c3cbfb00" providerId="ADAL" clId="{A8DBF50C-DCB3-8444-BCE4-510553C86912}" dt="2024-10-27T18:56:47.758" v="5368" actId="1035"/>
          <ac:spMkLst>
            <pc:docMk/>
            <pc:sldMk cId="883813947" sldId="452"/>
            <ac:spMk id="8" creationId="{0643D03E-923F-1F5D-BF80-D40FEE5128E6}"/>
          </ac:spMkLst>
        </pc:spChg>
        <pc:picChg chg="add mod modCrop">
          <ac:chgData name="Angela Zoss, Ph.D." userId="d476c243-4306-46a6-a53d-8bc1c3cbfb00" providerId="ADAL" clId="{A8DBF50C-DCB3-8444-BCE4-510553C86912}" dt="2024-10-27T22:54:53.924" v="14154" actId="962"/>
          <ac:picMkLst>
            <pc:docMk/>
            <pc:sldMk cId="883813947" sldId="452"/>
            <ac:picMk id="4" creationId="{72DBE04A-8FE4-EAD9-DBF6-1826E6F346D5}"/>
          </ac:picMkLst>
        </pc:picChg>
        <pc:picChg chg="add mod modCrop">
          <ac:chgData name="Angela Zoss, Ph.D." userId="d476c243-4306-46a6-a53d-8bc1c3cbfb00" providerId="ADAL" clId="{A8DBF50C-DCB3-8444-BCE4-510553C86912}" dt="2024-10-27T22:55:01.192" v="14182" actId="962"/>
          <ac:picMkLst>
            <pc:docMk/>
            <pc:sldMk cId="883813947" sldId="452"/>
            <ac:picMk id="7" creationId="{17E0C9A0-4EBD-3BEB-0DC1-F908208B7487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2:55:16.467" v="14216" actId="962"/>
        <pc:sldMkLst>
          <pc:docMk/>
          <pc:sldMk cId="3859942941" sldId="453"/>
        </pc:sldMkLst>
        <pc:spChg chg="mod ord">
          <ac:chgData name="Angela Zoss, Ph.D." userId="d476c243-4306-46a6-a53d-8bc1c3cbfb00" providerId="ADAL" clId="{A8DBF50C-DCB3-8444-BCE4-510553C86912}" dt="2024-10-27T18:59:19.958" v="5465" actId="403"/>
          <ac:spMkLst>
            <pc:docMk/>
            <pc:sldMk cId="3859942941" sldId="453"/>
            <ac:spMk id="2" creationId="{C58A0EB8-99B1-2531-784F-16262620D492}"/>
          </ac:spMkLst>
        </pc:spChg>
        <pc:spChg chg="add del mod ord">
          <ac:chgData name="Angela Zoss, Ph.D." userId="d476c243-4306-46a6-a53d-8bc1c3cbfb00" providerId="ADAL" clId="{A8DBF50C-DCB3-8444-BCE4-510553C86912}" dt="2024-10-27T18:59:10.862" v="5461"/>
          <ac:spMkLst>
            <pc:docMk/>
            <pc:sldMk cId="3859942941" sldId="453"/>
            <ac:spMk id="5" creationId="{37BF44E6-6171-9274-AF51-79270BE05E78}"/>
          </ac:spMkLst>
        </pc:spChg>
        <pc:spChg chg="add mod ord">
          <ac:chgData name="Angela Zoss, Ph.D." userId="d476c243-4306-46a6-a53d-8bc1c3cbfb00" providerId="ADAL" clId="{A8DBF50C-DCB3-8444-BCE4-510553C86912}" dt="2024-10-27T19:00:11.421" v="5472" actId="14100"/>
          <ac:spMkLst>
            <pc:docMk/>
            <pc:sldMk cId="3859942941" sldId="453"/>
            <ac:spMk id="6" creationId="{13ECDCD5-E339-152F-C1B4-CFF05298728F}"/>
          </ac:spMkLst>
        </pc:spChg>
        <pc:picChg chg="add del mod modCrop">
          <ac:chgData name="Angela Zoss, Ph.D." userId="d476c243-4306-46a6-a53d-8bc1c3cbfb00" providerId="ADAL" clId="{A8DBF50C-DCB3-8444-BCE4-510553C86912}" dt="2024-10-27T18:59:08.123" v="5460" actId="21"/>
          <ac:picMkLst>
            <pc:docMk/>
            <pc:sldMk cId="3859942941" sldId="453"/>
            <ac:picMk id="4" creationId="{69BD4091-487C-B4EC-9559-023BEA465399}"/>
          </ac:picMkLst>
        </pc:picChg>
        <pc:picChg chg="add mod">
          <ac:chgData name="Angela Zoss, Ph.D." userId="d476c243-4306-46a6-a53d-8bc1c3cbfb00" providerId="ADAL" clId="{A8DBF50C-DCB3-8444-BCE4-510553C86912}" dt="2024-10-27T22:55:16.467" v="14216" actId="962"/>
          <ac:picMkLst>
            <pc:docMk/>
            <pc:sldMk cId="3859942941" sldId="453"/>
            <ac:picMk id="7" creationId="{80B20C97-2D12-E8B5-BD49-47D45076F944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2:56:17.047" v="14330" actId="962"/>
        <pc:sldMkLst>
          <pc:docMk/>
          <pc:sldMk cId="33069544" sldId="454"/>
        </pc:sldMkLst>
        <pc:spChg chg="del mod ord">
          <ac:chgData name="Angela Zoss, Ph.D." userId="d476c243-4306-46a6-a53d-8bc1c3cbfb00" providerId="ADAL" clId="{A8DBF50C-DCB3-8444-BCE4-510553C86912}" dt="2024-10-27T19:00:28.537" v="5476" actId="700"/>
          <ac:spMkLst>
            <pc:docMk/>
            <pc:sldMk cId="33069544" sldId="454"/>
            <ac:spMk id="2" creationId="{0EEA1B94-A727-2C8C-91BE-286F25E830A1}"/>
          </ac:spMkLst>
        </pc:spChg>
        <pc:spChg chg="del">
          <ac:chgData name="Angela Zoss, Ph.D." userId="d476c243-4306-46a6-a53d-8bc1c3cbfb00" providerId="ADAL" clId="{A8DBF50C-DCB3-8444-BCE4-510553C86912}" dt="2024-10-27T19:00:28.537" v="5476" actId="700"/>
          <ac:spMkLst>
            <pc:docMk/>
            <pc:sldMk cId="33069544" sldId="454"/>
            <ac:spMk id="3" creationId="{C00F0DCE-8858-A05C-9D97-CB3A2695179B}"/>
          </ac:spMkLst>
        </pc:spChg>
        <pc:spChg chg="del">
          <ac:chgData name="Angela Zoss, Ph.D." userId="d476c243-4306-46a6-a53d-8bc1c3cbfb00" providerId="ADAL" clId="{A8DBF50C-DCB3-8444-BCE4-510553C86912}" dt="2024-10-27T19:00:28.537" v="5476" actId="700"/>
          <ac:spMkLst>
            <pc:docMk/>
            <pc:sldMk cId="33069544" sldId="454"/>
            <ac:spMk id="4" creationId="{E2997912-8F56-659D-55DE-44CD413611E8}"/>
          </ac:spMkLst>
        </pc:spChg>
        <pc:spChg chg="add mod ord">
          <ac:chgData name="Angela Zoss, Ph.D." userId="d476c243-4306-46a6-a53d-8bc1c3cbfb00" providerId="ADAL" clId="{A8DBF50C-DCB3-8444-BCE4-510553C86912}" dt="2024-10-27T19:00:41.972" v="5527" actId="14100"/>
          <ac:spMkLst>
            <pc:docMk/>
            <pc:sldMk cId="33069544" sldId="454"/>
            <ac:spMk id="5" creationId="{CDD5371C-90E7-A098-6673-0898110BB1E6}"/>
          </ac:spMkLst>
        </pc:spChg>
        <pc:spChg chg="add mod">
          <ac:chgData name="Angela Zoss, Ph.D." userId="d476c243-4306-46a6-a53d-8bc1c3cbfb00" providerId="ADAL" clId="{A8DBF50C-DCB3-8444-BCE4-510553C86912}" dt="2024-10-27T21:03:24.105" v="11061" actId="962"/>
          <ac:spMkLst>
            <pc:docMk/>
            <pc:sldMk cId="33069544" sldId="454"/>
            <ac:spMk id="8" creationId="{810BA82E-1F41-15FE-C488-A6AC20087ADB}"/>
          </ac:spMkLst>
        </pc:spChg>
        <pc:picChg chg="add mod">
          <ac:chgData name="Angela Zoss, Ph.D." userId="d476c243-4306-46a6-a53d-8bc1c3cbfb00" providerId="ADAL" clId="{A8DBF50C-DCB3-8444-BCE4-510553C86912}" dt="2024-10-27T22:56:17.047" v="14330" actId="962"/>
          <ac:picMkLst>
            <pc:docMk/>
            <pc:sldMk cId="33069544" sldId="454"/>
            <ac:picMk id="7" creationId="{AA027243-5DF9-E431-F39E-2A226E558FC2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2:56:34.692" v="14412" actId="962"/>
        <pc:sldMkLst>
          <pc:docMk/>
          <pc:sldMk cId="1264290063" sldId="455"/>
        </pc:sldMkLst>
        <pc:spChg chg="mod">
          <ac:chgData name="Angela Zoss, Ph.D." userId="d476c243-4306-46a6-a53d-8bc1c3cbfb00" providerId="ADAL" clId="{A8DBF50C-DCB3-8444-BCE4-510553C86912}" dt="2024-10-27T19:02:48.024" v="5561" actId="20577"/>
          <ac:spMkLst>
            <pc:docMk/>
            <pc:sldMk cId="1264290063" sldId="455"/>
            <ac:spMk id="2" creationId="{D1CCA7CD-0850-68AE-2491-A93C609850BD}"/>
          </ac:spMkLst>
        </pc:spChg>
        <pc:picChg chg="add mod modCrop">
          <ac:chgData name="Angela Zoss, Ph.D." userId="d476c243-4306-46a6-a53d-8bc1c3cbfb00" providerId="ADAL" clId="{A8DBF50C-DCB3-8444-BCE4-510553C86912}" dt="2024-10-27T22:56:34.692" v="14412" actId="962"/>
          <ac:picMkLst>
            <pc:docMk/>
            <pc:sldMk cId="1264290063" sldId="455"/>
            <ac:picMk id="4" creationId="{EB4506F3-8686-DF88-39ED-BE7A81F0BE33}"/>
          </ac:picMkLst>
        </pc:picChg>
      </pc:sldChg>
      <pc:sldChg chg="addSp delSp modSp add mod">
        <pc:chgData name="Angela Zoss, Ph.D." userId="d476c243-4306-46a6-a53d-8bc1c3cbfb00" providerId="ADAL" clId="{A8DBF50C-DCB3-8444-BCE4-510553C86912}" dt="2024-10-27T22:57:10.221" v="14612" actId="962"/>
        <pc:sldMkLst>
          <pc:docMk/>
          <pc:sldMk cId="1307730580" sldId="456"/>
        </pc:sldMkLst>
        <pc:spChg chg="add del mod">
          <ac:chgData name="Angela Zoss, Ph.D." userId="d476c243-4306-46a6-a53d-8bc1c3cbfb00" providerId="ADAL" clId="{A8DBF50C-DCB3-8444-BCE4-510553C86912}" dt="2024-10-27T19:15:57.551" v="5759" actId="931"/>
          <ac:spMkLst>
            <pc:docMk/>
            <pc:sldMk cId="1307730580" sldId="456"/>
            <ac:spMk id="3" creationId="{ABE55FA0-1C52-F8F2-DE8E-12A4BFAB3119}"/>
          </ac:spMkLst>
        </pc:spChg>
        <pc:spChg chg="mod">
          <ac:chgData name="Angela Zoss, Ph.D." userId="d476c243-4306-46a6-a53d-8bc1c3cbfb00" providerId="ADAL" clId="{A8DBF50C-DCB3-8444-BCE4-510553C86912}" dt="2024-10-27T19:13:08.131" v="5755" actId="20577"/>
          <ac:spMkLst>
            <pc:docMk/>
            <pc:sldMk cId="1307730580" sldId="456"/>
            <ac:spMk id="4" creationId="{F489D904-61A7-ECEF-3C27-E463B72D07F5}"/>
          </ac:spMkLst>
        </pc:spChg>
        <pc:spChg chg="mod">
          <ac:chgData name="Angela Zoss, Ph.D." userId="d476c243-4306-46a6-a53d-8bc1c3cbfb00" providerId="ADAL" clId="{A8DBF50C-DCB3-8444-BCE4-510553C86912}" dt="2024-10-27T19:16:11.429" v="5764" actId="1076"/>
          <ac:spMkLst>
            <pc:docMk/>
            <pc:sldMk cId="1307730580" sldId="456"/>
            <ac:spMk id="7" creationId="{0CD6FD1F-0DE6-2834-34FE-4ED68B0BDF58}"/>
          </ac:spMkLst>
        </pc:spChg>
        <pc:picChg chg="add mod">
          <ac:chgData name="Angela Zoss, Ph.D." userId="d476c243-4306-46a6-a53d-8bc1c3cbfb00" providerId="ADAL" clId="{A8DBF50C-DCB3-8444-BCE4-510553C86912}" dt="2024-10-27T22:57:10.221" v="14612" actId="962"/>
          <ac:picMkLst>
            <pc:docMk/>
            <pc:sldMk cId="1307730580" sldId="456"/>
            <ac:picMk id="6" creationId="{99B97315-0D47-9EC1-FA4D-997790ADF578}"/>
          </ac:picMkLst>
        </pc:picChg>
        <pc:picChg chg="del">
          <ac:chgData name="Angela Zoss, Ph.D." userId="d476c243-4306-46a6-a53d-8bc1c3cbfb00" providerId="ADAL" clId="{A8DBF50C-DCB3-8444-BCE4-510553C86912}" dt="2024-10-27T19:14:16.558" v="5758" actId="478"/>
          <ac:picMkLst>
            <pc:docMk/>
            <pc:sldMk cId="1307730580" sldId="456"/>
            <ac:picMk id="9" creationId="{81A82F68-EB03-325B-C144-91773D756DA8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2:58:23.934" v="14614" actId="962"/>
        <pc:sldMkLst>
          <pc:docMk/>
          <pc:sldMk cId="548500292" sldId="457"/>
        </pc:sldMkLst>
        <pc:spChg chg="mod">
          <ac:chgData name="Angela Zoss, Ph.D." userId="d476c243-4306-46a6-a53d-8bc1c3cbfb00" providerId="ADAL" clId="{A8DBF50C-DCB3-8444-BCE4-510553C86912}" dt="2024-10-27T19:17:57.865" v="5828" actId="20577"/>
          <ac:spMkLst>
            <pc:docMk/>
            <pc:sldMk cId="548500292" sldId="457"/>
            <ac:spMk id="2" creationId="{273DF25E-4B1D-32A4-3FDB-D2CADDAF2145}"/>
          </ac:spMkLst>
        </pc:spChg>
        <pc:spChg chg="add mod">
          <ac:chgData name="Angela Zoss, Ph.D." userId="d476c243-4306-46a6-a53d-8bc1c3cbfb00" providerId="ADAL" clId="{A8DBF50C-DCB3-8444-BCE4-510553C86912}" dt="2024-10-27T21:03:26.989" v="11062" actId="962"/>
          <ac:spMkLst>
            <pc:docMk/>
            <pc:sldMk cId="548500292" sldId="457"/>
            <ac:spMk id="5" creationId="{549676A5-F858-4D30-320D-D25C1819C9C8}"/>
          </ac:spMkLst>
        </pc:spChg>
        <pc:spChg chg="add mod">
          <ac:chgData name="Angela Zoss, Ph.D." userId="d476c243-4306-46a6-a53d-8bc1c3cbfb00" providerId="ADAL" clId="{A8DBF50C-DCB3-8444-BCE4-510553C86912}" dt="2024-10-27T21:03:29.974" v="11063" actId="962"/>
          <ac:spMkLst>
            <pc:docMk/>
            <pc:sldMk cId="548500292" sldId="457"/>
            <ac:spMk id="6" creationId="{DBC7D19E-EA24-992A-2026-E3EDB9D847F1}"/>
          </ac:spMkLst>
        </pc:spChg>
        <pc:picChg chg="add mod">
          <ac:chgData name="Angela Zoss, Ph.D." userId="d476c243-4306-46a6-a53d-8bc1c3cbfb00" providerId="ADAL" clId="{A8DBF50C-DCB3-8444-BCE4-510553C86912}" dt="2024-10-27T22:58:23.934" v="14614" actId="962"/>
          <ac:picMkLst>
            <pc:docMk/>
            <pc:sldMk cId="548500292" sldId="457"/>
            <ac:picMk id="4" creationId="{D5FB71A9-A675-97CA-0F3C-0E19ECC829FA}"/>
          </ac:picMkLst>
        </pc:picChg>
      </pc:sldChg>
      <pc:sldChg chg="addSp modSp new mod chgLayout">
        <pc:chgData name="Angela Zoss, Ph.D." userId="d476c243-4306-46a6-a53d-8bc1c3cbfb00" providerId="ADAL" clId="{A8DBF50C-DCB3-8444-BCE4-510553C86912}" dt="2024-10-27T22:58:54.130" v="14794" actId="962"/>
        <pc:sldMkLst>
          <pc:docMk/>
          <pc:sldMk cId="1817176802" sldId="458"/>
        </pc:sldMkLst>
        <pc:spChg chg="mod ord">
          <ac:chgData name="Angela Zoss, Ph.D." userId="d476c243-4306-46a6-a53d-8bc1c3cbfb00" providerId="ADAL" clId="{A8DBF50C-DCB3-8444-BCE4-510553C86912}" dt="2024-10-27T19:22:34.722" v="5929" actId="700"/>
          <ac:spMkLst>
            <pc:docMk/>
            <pc:sldMk cId="1817176802" sldId="458"/>
            <ac:spMk id="2" creationId="{20F85574-08A6-B563-422F-6FB1471C51B1}"/>
          </ac:spMkLst>
        </pc:spChg>
        <pc:picChg chg="add mod modCrop">
          <ac:chgData name="Angela Zoss, Ph.D." userId="d476c243-4306-46a6-a53d-8bc1c3cbfb00" providerId="ADAL" clId="{A8DBF50C-DCB3-8444-BCE4-510553C86912}" dt="2024-10-27T22:58:54.130" v="14794" actId="962"/>
          <ac:picMkLst>
            <pc:docMk/>
            <pc:sldMk cId="1817176802" sldId="458"/>
            <ac:picMk id="4" creationId="{BF142A65-0F2F-F9D2-2A40-54084075850A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3:00:35.429" v="14822" actId="962"/>
        <pc:sldMkLst>
          <pc:docMk/>
          <pc:sldMk cId="2361514013" sldId="459"/>
        </pc:sldMkLst>
        <pc:spChg chg="mod">
          <ac:chgData name="Angela Zoss, Ph.D." userId="d476c243-4306-46a6-a53d-8bc1c3cbfb00" providerId="ADAL" clId="{A8DBF50C-DCB3-8444-BCE4-510553C86912}" dt="2024-10-27T19:23:00.107" v="6005" actId="2710"/>
          <ac:spMkLst>
            <pc:docMk/>
            <pc:sldMk cId="2361514013" sldId="459"/>
            <ac:spMk id="2" creationId="{428FBCCB-0F41-C1EF-A390-546EA8377D81}"/>
          </ac:spMkLst>
        </pc:spChg>
        <pc:picChg chg="add mod modCrop">
          <ac:chgData name="Angela Zoss, Ph.D." userId="d476c243-4306-46a6-a53d-8bc1c3cbfb00" providerId="ADAL" clId="{A8DBF50C-DCB3-8444-BCE4-510553C86912}" dt="2024-10-27T23:00:35.429" v="14822" actId="962"/>
          <ac:picMkLst>
            <pc:docMk/>
            <pc:sldMk cId="2361514013" sldId="459"/>
            <ac:picMk id="4" creationId="{E1C71860-250E-A745-5FEE-9635774CF1C6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3:02:49.195" v="15114" actId="962"/>
        <pc:sldMkLst>
          <pc:docMk/>
          <pc:sldMk cId="381844825" sldId="460"/>
        </pc:sldMkLst>
        <pc:spChg chg="mod ord">
          <ac:chgData name="Angela Zoss, Ph.D." userId="d476c243-4306-46a6-a53d-8bc1c3cbfb00" providerId="ADAL" clId="{A8DBF50C-DCB3-8444-BCE4-510553C86912}" dt="2024-10-27T19:26:32.221" v="6166" actId="2710"/>
          <ac:spMkLst>
            <pc:docMk/>
            <pc:sldMk cId="381844825" sldId="460"/>
            <ac:spMk id="2" creationId="{FD094BCD-3A79-5B13-562A-2CD3E1D1814E}"/>
          </ac:spMkLst>
        </pc:spChg>
        <pc:spChg chg="add del mod ord">
          <ac:chgData name="Angela Zoss, Ph.D." userId="d476c243-4306-46a6-a53d-8bc1c3cbfb00" providerId="ADAL" clId="{A8DBF50C-DCB3-8444-BCE4-510553C86912}" dt="2024-10-27T19:27:11.603" v="6169" actId="931"/>
          <ac:spMkLst>
            <pc:docMk/>
            <pc:sldMk cId="381844825" sldId="460"/>
            <ac:spMk id="3" creationId="{4B3FFED2-44E9-962C-685D-609161F79BF6}"/>
          </ac:spMkLst>
        </pc:spChg>
        <pc:spChg chg="add mod ord">
          <ac:chgData name="Angela Zoss, Ph.D." userId="d476c243-4306-46a6-a53d-8bc1c3cbfb00" providerId="ADAL" clId="{A8DBF50C-DCB3-8444-BCE4-510553C86912}" dt="2024-10-27T21:01:28.360" v="11053" actId="13244"/>
          <ac:spMkLst>
            <pc:docMk/>
            <pc:sldMk cId="381844825" sldId="460"/>
            <ac:spMk id="4" creationId="{64032B0C-1721-8928-D9C9-295ECAF44A46}"/>
          </ac:spMkLst>
        </pc:spChg>
        <pc:spChg chg="add mod">
          <ac:chgData name="Angela Zoss, Ph.D." userId="d476c243-4306-46a6-a53d-8bc1c3cbfb00" providerId="ADAL" clId="{A8DBF50C-DCB3-8444-BCE4-510553C86912}" dt="2024-10-27T21:03:32.971" v="11064" actId="962"/>
          <ac:spMkLst>
            <pc:docMk/>
            <pc:sldMk cId="381844825" sldId="460"/>
            <ac:spMk id="7" creationId="{46C48864-E7CE-D5BA-EE56-9DFDCB8DADA9}"/>
          </ac:spMkLst>
        </pc:spChg>
        <pc:picChg chg="add mod modCrop">
          <ac:chgData name="Angela Zoss, Ph.D." userId="d476c243-4306-46a6-a53d-8bc1c3cbfb00" providerId="ADAL" clId="{A8DBF50C-DCB3-8444-BCE4-510553C86912}" dt="2024-10-27T23:02:49.195" v="15114" actId="962"/>
          <ac:picMkLst>
            <pc:docMk/>
            <pc:sldMk cId="381844825" sldId="460"/>
            <ac:picMk id="6" creationId="{CEC74F73-3597-4516-0BC8-7CED4A264780}"/>
          </ac:picMkLst>
        </pc:picChg>
      </pc:sldChg>
      <pc:sldChg chg="addSp delSp modSp new mod">
        <pc:chgData name="Angela Zoss, Ph.D." userId="d476c243-4306-46a6-a53d-8bc1c3cbfb00" providerId="ADAL" clId="{A8DBF50C-DCB3-8444-BCE4-510553C86912}" dt="2024-10-27T23:03:27.177" v="15276" actId="962"/>
        <pc:sldMkLst>
          <pc:docMk/>
          <pc:sldMk cId="2935151274" sldId="461"/>
        </pc:sldMkLst>
        <pc:spChg chg="mod">
          <ac:chgData name="Angela Zoss, Ph.D." userId="d476c243-4306-46a6-a53d-8bc1c3cbfb00" providerId="ADAL" clId="{A8DBF50C-DCB3-8444-BCE4-510553C86912}" dt="2024-10-27T19:28:22.124" v="6206" actId="20577"/>
          <ac:spMkLst>
            <pc:docMk/>
            <pc:sldMk cId="2935151274" sldId="461"/>
            <ac:spMk id="2" creationId="{08437A56-CB1C-BF6E-6B58-99A3451A051C}"/>
          </ac:spMkLst>
        </pc:spChg>
        <pc:spChg chg="del">
          <ac:chgData name="Angela Zoss, Ph.D." userId="d476c243-4306-46a6-a53d-8bc1c3cbfb00" providerId="ADAL" clId="{A8DBF50C-DCB3-8444-BCE4-510553C86912}" dt="2024-10-27T19:29:24.058" v="6281" actId="931"/>
          <ac:spMkLst>
            <pc:docMk/>
            <pc:sldMk cId="2935151274" sldId="461"/>
            <ac:spMk id="3" creationId="{EB0DACBE-223D-124B-994F-09CCFB7F183F}"/>
          </ac:spMkLst>
        </pc:spChg>
        <pc:spChg chg="mod ord">
          <ac:chgData name="Angela Zoss, Ph.D." userId="d476c243-4306-46a6-a53d-8bc1c3cbfb00" providerId="ADAL" clId="{A8DBF50C-DCB3-8444-BCE4-510553C86912}" dt="2024-10-27T21:01:34.644" v="11054" actId="13244"/>
          <ac:spMkLst>
            <pc:docMk/>
            <pc:sldMk cId="2935151274" sldId="461"/>
            <ac:spMk id="4" creationId="{57031DD0-B8F6-A31B-7279-193D38DD9210}"/>
          </ac:spMkLst>
        </pc:spChg>
        <pc:picChg chg="add mod modCrop">
          <ac:chgData name="Angela Zoss, Ph.D." userId="d476c243-4306-46a6-a53d-8bc1c3cbfb00" providerId="ADAL" clId="{A8DBF50C-DCB3-8444-BCE4-510553C86912}" dt="2024-10-27T23:03:27.177" v="15276" actId="962"/>
          <ac:picMkLst>
            <pc:docMk/>
            <pc:sldMk cId="2935151274" sldId="461"/>
            <ac:picMk id="6" creationId="{0E0E5551-98C0-8230-9719-6A3F3EF1D1FF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3:08:45.746" v="16162" actId="962"/>
        <pc:sldMkLst>
          <pc:docMk/>
          <pc:sldMk cId="124401989" sldId="462"/>
        </pc:sldMkLst>
        <pc:spChg chg="mod ord">
          <ac:chgData name="Angela Zoss, Ph.D." userId="d476c243-4306-46a6-a53d-8bc1c3cbfb00" providerId="ADAL" clId="{A8DBF50C-DCB3-8444-BCE4-510553C86912}" dt="2024-10-27T19:34:29.745" v="6426" actId="27636"/>
          <ac:spMkLst>
            <pc:docMk/>
            <pc:sldMk cId="124401989" sldId="462"/>
            <ac:spMk id="2" creationId="{B7A835AC-E127-C931-6943-64FDF3E88A6B}"/>
          </ac:spMkLst>
        </pc:spChg>
        <pc:spChg chg="del mod ord">
          <ac:chgData name="Angela Zoss, Ph.D." userId="d476c243-4306-46a6-a53d-8bc1c3cbfb00" providerId="ADAL" clId="{A8DBF50C-DCB3-8444-BCE4-510553C86912}" dt="2024-10-27T19:31:45.108" v="6384" actId="700"/>
          <ac:spMkLst>
            <pc:docMk/>
            <pc:sldMk cId="124401989" sldId="462"/>
            <ac:spMk id="3" creationId="{E9E4DE41-E527-36BB-0484-22CB546E2946}"/>
          </ac:spMkLst>
        </pc:spChg>
        <pc:spChg chg="mod ord">
          <ac:chgData name="Angela Zoss, Ph.D." userId="d476c243-4306-46a6-a53d-8bc1c3cbfb00" providerId="ADAL" clId="{A8DBF50C-DCB3-8444-BCE4-510553C86912}" dt="2024-10-27T19:34:33.860" v="6427" actId="14100"/>
          <ac:spMkLst>
            <pc:docMk/>
            <pc:sldMk cId="124401989" sldId="462"/>
            <ac:spMk id="4" creationId="{971FA6A6-67E0-325A-511B-BA7645E87A6C}"/>
          </ac:spMkLst>
        </pc:spChg>
        <pc:spChg chg="add del mod">
          <ac:chgData name="Angela Zoss, Ph.D." userId="d476c243-4306-46a6-a53d-8bc1c3cbfb00" providerId="ADAL" clId="{A8DBF50C-DCB3-8444-BCE4-510553C86912}" dt="2024-10-27T19:34:06.860" v="6419" actId="478"/>
          <ac:spMkLst>
            <pc:docMk/>
            <pc:sldMk cId="124401989" sldId="462"/>
            <ac:spMk id="12" creationId="{CF5E74C1-232B-9932-6BE3-55FF225B2FF1}"/>
          </ac:spMkLst>
        </pc:spChg>
        <pc:spChg chg="add del mod">
          <ac:chgData name="Angela Zoss, Ph.D." userId="d476c243-4306-46a6-a53d-8bc1c3cbfb00" providerId="ADAL" clId="{A8DBF50C-DCB3-8444-BCE4-510553C86912}" dt="2024-10-27T19:34:29.733" v="6425" actId="6264"/>
          <ac:spMkLst>
            <pc:docMk/>
            <pc:sldMk cId="124401989" sldId="462"/>
            <ac:spMk id="13" creationId="{C2DCC75C-5CA3-743C-81D6-D5B7B6EB7843}"/>
          </ac:spMkLst>
        </pc:spChg>
        <pc:spChg chg="add del mod">
          <ac:chgData name="Angela Zoss, Ph.D." userId="d476c243-4306-46a6-a53d-8bc1c3cbfb00" providerId="ADAL" clId="{A8DBF50C-DCB3-8444-BCE4-510553C86912}" dt="2024-10-27T19:34:29.733" v="6425" actId="6264"/>
          <ac:spMkLst>
            <pc:docMk/>
            <pc:sldMk cId="124401989" sldId="462"/>
            <ac:spMk id="14" creationId="{7EF4E80E-F8D6-0C21-9739-1E4D434107C9}"/>
          </ac:spMkLst>
        </pc:spChg>
        <pc:grpChg chg="add del mod">
          <ac:chgData name="Angela Zoss, Ph.D." userId="d476c243-4306-46a6-a53d-8bc1c3cbfb00" providerId="ADAL" clId="{A8DBF50C-DCB3-8444-BCE4-510553C86912}" dt="2024-10-27T19:33:07.141" v="6412" actId="165"/>
          <ac:grpSpMkLst>
            <pc:docMk/>
            <pc:sldMk cId="124401989" sldId="462"/>
            <ac:grpSpMk id="11" creationId="{7174C320-0A84-B8B6-4656-B19F6C5F3C28}"/>
          </ac:grpSpMkLst>
        </pc:grpChg>
        <pc:grpChg chg="add del mod">
          <ac:chgData name="Angela Zoss, Ph.D." userId="d476c243-4306-46a6-a53d-8bc1c3cbfb00" providerId="ADAL" clId="{A8DBF50C-DCB3-8444-BCE4-510553C86912}" dt="2024-10-27T19:46:16.418" v="6754" actId="165"/>
          <ac:grpSpMkLst>
            <pc:docMk/>
            <pc:sldMk cId="124401989" sldId="462"/>
            <ac:grpSpMk id="20" creationId="{836F4FF4-3DE7-BE2C-F5B2-4FC1A367A82B}"/>
          </ac:grpSpMkLst>
        </pc:grpChg>
        <pc:picChg chg="add del mod topLvl modCrop">
          <ac:chgData name="Angela Zoss, Ph.D." userId="d476c243-4306-46a6-a53d-8bc1c3cbfb00" providerId="ADAL" clId="{A8DBF50C-DCB3-8444-BCE4-510553C86912}" dt="2024-10-27T19:44:22.336" v="6733" actId="478"/>
          <ac:picMkLst>
            <pc:docMk/>
            <pc:sldMk cId="124401989" sldId="462"/>
            <ac:picMk id="6" creationId="{A089EFA4-6761-A83C-B7A6-4F8B3DBA1F14}"/>
          </ac:picMkLst>
        </pc:picChg>
        <pc:picChg chg="add del mod topLvl modCrop">
          <ac:chgData name="Angela Zoss, Ph.D." userId="d476c243-4306-46a6-a53d-8bc1c3cbfb00" providerId="ADAL" clId="{A8DBF50C-DCB3-8444-BCE4-510553C86912}" dt="2024-10-27T19:44:22.336" v="6733" actId="478"/>
          <ac:picMkLst>
            <pc:docMk/>
            <pc:sldMk cId="124401989" sldId="462"/>
            <ac:picMk id="8" creationId="{EF47468D-3DB8-9E91-B25A-86EB5A4503B2}"/>
          </ac:picMkLst>
        </pc:picChg>
        <pc:picChg chg="add del mod topLvl modCrop">
          <ac:chgData name="Angela Zoss, Ph.D." userId="d476c243-4306-46a6-a53d-8bc1c3cbfb00" providerId="ADAL" clId="{A8DBF50C-DCB3-8444-BCE4-510553C86912}" dt="2024-10-27T19:44:22.336" v="6733" actId="478"/>
          <ac:picMkLst>
            <pc:docMk/>
            <pc:sldMk cId="124401989" sldId="462"/>
            <ac:picMk id="10" creationId="{60B8BEFF-6F06-4FD4-F45F-B4EBC434C75F}"/>
          </ac:picMkLst>
        </pc:picChg>
        <pc:picChg chg="add mod topLvl modCrop">
          <ac:chgData name="Angela Zoss, Ph.D." userId="d476c243-4306-46a6-a53d-8bc1c3cbfb00" providerId="ADAL" clId="{A8DBF50C-DCB3-8444-BCE4-510553C86912}" dt="2024-10-27T23:08:24.797" v="16018" actId="962"/>
          <ac:picMkLst>
            <pc:docMk/>
            <pc:sldMk cId="124401989" sldId="462"/>
            <ac:picMk id="15" creationId="{B7ADF9EA-0DC3-7817-2537-711E7BF6E4AC}"/>
          </ac:picMkLst>
        </pc:picChg>
        <pc:picChg chg="add mod topLvl modCrop">
          <ac:chgData name="Angela Zoss, Ph.D." userId="d476c243-4306-46a6-a53d-8bc1c3cbfb00" providerId="ADAL" clId="{A8DBF50C-DCB3-8444-BCE4-510553C86912}" dt="2024-10-27T23:08:33.660" v="16032" actId="962"/>
          <ac:picMkLst>
            <pc:docMk/>
            <pc:sldMk cId="124401989" sldId="462"/>
            <ac:picMk id="17" creationId="{4C13A9B9-4862-AE6E-9DD6-0CDC3E1D6183}"/>
          </ac:picMkLst>
        </pc:picChg>
        <pc:picChg chg="add mod topLvl modCrop">
          <ac:chgData name="Angela Zoss, Ph.D." userId="d476c243-4306-46a6-a53d-8bc1c3cbfb00" providerId="ADAL" clId="{A8DBF50C-DCB3-8444-BCE4-510553C86912}" dt="2024-10-27T23:08:45.746" v="16162" actId="962"/>
          <ac:picMkLst>
            <pc:docMk/>
            <pc:sldMk cId="124401989" sldId="462"/>
            <ac:picMk id="19" creationId="{7DE8B07B-0DDF-5D69-10E7-37A50DAF2318}"/>
          </ac:picMkLst>
        </pc:picChg>
      </pc:sldChg>
      <pc:sldChg chg="addSp delSp modSp new mod ord modClrScheme chgLayout">
        <pc:chgData name="Angela Zoss, Ph.D." userId="d476c243-4306-46a6-a53d-8bc1c3cbfb00" providerId="ADAL" clId="{A8DBF50C-DCB3-8444-BCE4-510553C86912}" dt="2024-10-27T23:07:24.427" v="15870" actId="962"/>
        <pc:sldMkLst>
          <pc:docMk/>
          <pc:sldMk cId="640318504" sldId="463"/>
        </pc:sldMkLst>
        <pc:spChg chg="mod ord">
          <ac:chgData name="Angela Zoss, Ph.D." userId="d476c243-4306-46a6-a53d-8bc1c3cbfb00" providerId="ADAL" clId="{A8DBF50C-DCB3-8444-BCE4-510553C86912}" dt="2024-10-27T19:35:04.951" v="6465" actId="700"/>
          <ac:spMkLst>
            <pc:docMk/>
            <pc:sldMk cId="640318504" sldId="463"/>
            <ac:spMk id="2" creationId="{C34C07F7-515C-CA4B-D137-139FB4745458}"/>
          </ac:spMkLst>
        </pc:spChg>
        <pc:spChg chg="add del mod ord">
          <ac:chgData name="Angela Zoss, Ph.D." userId="d476c243-4306-46a6-a53d-8bc1c3cbfb00" providerId="ADAL" clId="{A8DBF50C-DCB3-8444-BCE4-510553C86912}" dt="2024-10-27T19:40:43.162" v="6696" actId="931"/>
          <ac:spMkLst>
            <pc:docMk/>
            <pc:sldMk cId="640318504" sldId="463"/>
            <ac:spMk id="3" creationId="{ACE3B79B-6E01-E634-7072-3B5272B0BBF0}"/>
          </ac:spMkLst>
        </pc:spChg>
        <pc:spChg chg="add mod ord">
          <ac:chgData name="Angela Zoss, Ph.D." userId="d476c243-4306-46a6-a53d-8bc1c3cbfb00" providerId="ADAL" clId="{A8DBF50C-DCB3-8444-BCE4-510553C86912}" dt="2024-10-27T23:03:57.372" v="15281" actId="20577"/>
          <ac:spMkLst>
            <pc:docMk/>
            <pc:sldMk cId="640318504" sldId="463"/>
            <ac:spMk id="4" creationId="{3EC1B0B5-24C1-2DD7-C522-5E9C7A61C567}"/>
          </ac:spMkLst>
        </pc:spChg>
        <pc:spChg chg="add del mod">
          <ac:chgData name="Angela Zoss, Ph.D." userId="d476c243-4306-46a6-a53d-8bc1c3cbfb00" providerId="ADAL" clId="{A8DBF50C-DCB3-8444-BCE4-510553C86912}" dt="2024-10-27T19:41:20.324" v="6704" actId="931"/>
          <ac:spMkLst>
            <pc:docMk/>
            <pc:sldMk cId="640318504" sldId="463"/>
            <ac:spMk id="10" creationId="{A173397D-969F-0232-AAF5-3ADEADC48464}"/>
          </ac:spMkLst>
        </pc:spChg>
        <pc:picChg chg="add mod">
          <ac:chgData name="Angela Zoss, Ph.D." userId="d476c243-4306-46a6-a53d-8bc1c3cbfb00" providerId="ADAL" clId="{A8DBF50C-DCB3-8444-BCE4-510553C86912}" dt="2024-10-27T19:40:36.729" v="6695" actId="931"/>
          <ac:picMkLst>
            <pc:docMk/>
            <pc:sldMk cId="640318504" sldId="463"/>
            <ac:picMk id="6" creationId="{43AADC68-86F1-2BBE-1F71-A1101298652A}"/>
          </ac:picMkLst>
        </pc:picChg>
        <pc:picChg chg="add del mod modCrop">
          <ac:chgData name="Angela Zoss, Ph.D." userId="d476c243-4306-46a6-a53d-8bc1c3cbfb00" providerId="ADAL" clId="{A8DBF50C-DCB3-8444-BCE4-510553C86912}" dt="2024-10-27T19:41:01.172" v="6703" actId="478"/>
          <ac:picMkLst>
            <pc:docMk/>
            <pc:sldMk cId="640318504" sldId="463"/>
            <ac:picMk id="8" creationId="{ABF73DBF-8278-50A8-D434-FEFD121A1E3D}"/>
          </ac:picMkLst>
        </pc:picChg>
        <pc:picChg chg="add mod modCrop">
          <ac:chgData name="Angela Zoss, Ph.D." userId="d476c243-4306-46a6-a53d-8bc1c3cbfb00" providerId="ADAL" clId="{A8DBF50C-DCB3-8444-BCE4-510553C86912}" dt="2024-10-27T23:04:39.837" v="15444" actId="962"/>
          <ac:picMkLst>
            <pc:docMk/>
            <pc:sldMk cId="640318504" sldId="463"/>
            <ac:picMk id="12" creationId="{A205DA4B-69E6-1B18-C5BD-5D1824795E6E}"/>
          </ac:picMkLst>
        </pc:picChg>
        <pc:picChg chg="add mod modCrop">
          <ac:chgData name="Angela Zoss, Ph.D." userId="d476c243-4306-46a6-a53d-8bc1c3cbfb00" providerId="ADAL" clId="{A8DBF50C-DCB3-8444-BCE4-510553C86912}" dt="2024-10-27T23:05:11.467" v="15666" actId="962"/>
          <ac:picMkLst>
            <pc:docMk/>
            <pc:sldMk cId="640318504" sldId="463"/>
            <ac:picMk id="14" creationId="{75799EA0-7B10-4B81-11E9-CB0A8353F90D}"/>
          </ac:picMkLst>
        </pc:picChg>
        <pc:picChg chg="add mod modCrop">
          <ac:chgData name="Angela Zoss, Ph.D." userId="d476c243-4306-46a6-a53d-8bc1c3cbfb00" providerId="ADAL" clId="{A8DBF50C-DCB3-8444-BCE4-510553C86912}" dt="2024-10-27T23:07:24.427" v="15870" actId="962"/>
          <ac:picMkLst>
            <pc:docMk/>
            <pc:sldMk cId="640318504" sldId="463"/>
            <ac:picMk id="16" creationId="{E7744E21-CEED-A68A-BC3A-FD456ED66EE3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3:09:47.867" v="16384" actId="962"/>
        <pc:sldMkLst>
          <pc:docMk/>
          <pc:sldMk cId="2040387241" sldId="464"/>
        </pc:sldMkLst>
        <pc:spChg chg="mod">
          <ac:chgData name="Angela Zoss, Ph.D." userId="d476c243-4306-46a6-a53d-8bc1c3cbfb00" providerId="ADAL" clId="{A8DBF50C-DCB3-8444-BCE4-510553C86912}" dt="2024-10-27T19:50:08.867" v="7086" actId="20577"/>
          <ac:spMkLst>
            <pc:docMk/>
            <pc:sldMk cId="2040387241" sldId="464"/>
            <ac:spMk id="2" creationId="{6F933AF4-3046-62E4-DB08-8A9E7F725134}"/>
          </ac:spMkLst>
        </pc:spChg>
        <pc:spChg chg="mod">
          <ac:chgData name="Angela Zoss, Ph.D." userId="d476c243-4306-46a6-a53d-8bc1c3cbfb00" providerId="ADAL" clId="{A8DBF50C-DCB3-8444-BCE4-510553C86912}" dt="2024-10-27T19:49:55.141" v="7078" actId="14100"/>
          <ac:spMkLst>
            <pc:docMk/>
            <pc:sldMk cId="2040387241" sldId="464"/>
            <ac:spMk id="3" creationId="{09E0E8F1-9BEE-37D5-09CC-E1D71AA384B0}"/>
          </ac:spMkLst>
        </pc:spChg>
        <pc:picChg chg="add mod">
          <ac:chgData name="Angela Zoss, Ph.D." userId="d476c243-4306-46a6-a53d-8bc1c3cbfb00" providerId="ADAL" clId="{A8DBF50C-DCB3-8444-BCE4-510553C86912}" dt="2024-10-27T23:09:47.867" v="16384" actId="962"/>
          <ac:picMkLst>
            <pc:docMk/>
            <pc:sldMk cId="2040387241" sldId="464"/>
            <ac:picMk id="5" creationId="{C4DF5386-D3CD-5D30-AC4A-B46F16733AD9}"/>
          </ac:picMkLst>
        </pc:picChg>
      </pc:sldChg>
      <pc:sldChg chg="modSp new mod">
        <pc:chgData name="Angela Zoss, Ph.D." userId="d476c243-4306-46a6-a53d-8bc1c3cbfb00" providerId="ADAL" clId="{A8DBF50C-DCB3-8444-BCE4-510553C86912}" dt="2024-10-27T20:07:57.650" v="8194" actId="27636"/>
        <pc:sldMkLst>
          <pc:docMk/>
          <pc:sldMk cId="3270119034" sldId="465"/>
        </pc:sldMkLst>
        <pc:spChg chg="mod">
          <ac:chgData name="Angela Zoss, Ph.D." userId="d476c243-4306-46a6-a53d-8bc1c3cbfb00" providerId="ADAL" clId="{A8DBF50C-DCB3-8444-BCE4-510553C86912}" dt="2024-10-27T19:58:38.590" v="7597" actId="20577"/>
          <ac:spMkLst>
            <pc:docMk/>
            <pc:sldMk cId="3270119034" sldId="465"/>
            <ac:spMk id="2" creationId="{C9291E5A-9B40-6D0C-B971-BF6E3DF658CC}"/>
          </ac:spMkLst>
        </pc:spChg>
        <pc:spChg chg="mod">
          <ac:chgData name="Angela Zoss, Ph.D." userId="d476c243-4306-46a6-a53d-8bc1c3cbfb00" providerId="ADAL" clId="{A8DBF50C-DCB3-8444-BCE4-510553C86912}" dt="2024-10-27T20:07:57.650" v="8194" actId="27636"/>
          <ac:spMkLst>
            <pc:docMk/>
            <pc:sldMk cId="3270119034" sldId="465"/>
            <ac:spMk id="3" creationId="{101FE292-1C72-8A51-801B-2757121B2429}"/>
          </ac:spMkLst>
        </pc:spChg>
      </pc:sldChg>
      <pc:sldChg chg="modSp new mod">
        <pc:chgData name="Angela Zoss, Ph.D." userId="d476c243-4306-46a6-a53d-8bc1c3cbfb00" providerId="ADAL" clId="{A8DBF50C-DCB3-8444-BCE4-510553C86912}" dt="2024-10-27T20:11:58.461" v="8445" actId="20577"/>
        <pc:sldMkLst>
          <pc:docMk/>
          <pc:sldMk cId="2566461465" sldId="466"/>
        </pc:sldMkLst>
        <pc:spChg chg="mod">
          <ac:chgData name="Angela Zoss, Ph.D." userId="d476c243-4306-46a6-a53d-8bc1c3cbfb00" providerId="ADAL" clId="{A8DBF50C-DCB3-8444-BCE4-510553C86912}" dt="2024-10-27T19:59:12.434" v="7654" actId="2710"/>
          <ac:spMkLst>
            <pc:docMk/>
            <pc:sldMk cId="2566461465" sldId="466"/>
            <ac:spMk id="2" creationId="{BA252918-B46E-CB59-35D5-C3B49A0D6CD3}"/>
          </ac:spMkLst>
        </pc:spChg>
        <pc:spChg chg="mod">
          <ac:chgData name="Angela Zoss, Ph.D." userId="d476c243-4306-46a6-a53d-8bc1c3cbfb00" providerId="ADAL" clId="{A8DBF50C-DCB3-8444-BCE4-510553C86912}" dt="2024-10-27T20:11:58.461" v="8445" actId="20577"/>
          <ac:spMkLst>
            <pc:docMk/>
            <pc:sldMk cId="2566461465" sldId="466"/>
            <ac:spMk id="3" creationId="{E4045FC5-C177-AB14-05F1-8F163922E056}"/>
          </ac:spMkLst>
        </pc:spChg>
      </pc:sldChg>
      <pc:sldChg chg="addSp delSp modSp new mod">
        <pc:chgData name="Angela Zoss, Ph.D." userId="d476c243-4306-46a6-a53d-8bc1c3cbfb00" providerId="ADAL" clId="{A8DBF50C-DCB3-8444-BCE4-510553C86912}" dt="2024-10-27T23:10:12.731" v="16472" actId="962"/>
        <pc:sldMkLst>
          <pc:docMk/>
          <pc:sldMk cId="2775744554" sldId="467"/>
        </pc:sldMkLst>
        <pc:spChg chg="mod">
          <ac:chgData name="Angela Zoss, Ph.D." userId="d476c243-4306-46a6-a53d-8bc1c3cbfb00" providerId="ADAL" clId="{A8DBF50C-DCB3-8444-BCE4-510553C86912}" dt="2024-10-27T20:03:01.437" v="7773" actId="20577"/>
          <ac:spMkLst>
            <pc:docMk/>
            <pc:sldMk cId="2775744554" sldId="467"/>
            <ac:spMk id="2" creationId="{08932277-96BA-E315-260C-6ADA299D4364}"/>
          </ac:spMkLst>
        </pc:spChg>
        <pc:spChg chg="mod">
          <ac:chgData name="Angela Zoss, Ph.D." userId="d476c243-4306-46a6-a53d-8bc1c3cbfb00" providerId="ADAL" clId="{A8DBF50C-DCB3-8444-BCE4-510553C86912}" dt="2024-10-27T20:06:37.008" v="8094" actId="14100"/>
          <ac:spMkLst>
            <pc:docMk/>
            <pc:sldMk cId="2775744554" sldId="467"/>
            <ac:spMk id="3" creationId="{20641BA2-B817-D800-8576-9907CEBE682D}"/>
          </ac:spMkLst>
        </pc:spChg>
        <pc:spChg chg="add del mod">
          <ac:chgData name="Angela Zoss, Ph.D." userId="d476c243-4306-46a6-a53d-8bc1c3cbfb00" providerId="ADAL" clId="{A8DBF50C-DCB3-8444-BCE4-510553C86912}" dt="2024-10-27T20:06:50.039" v="8099"/>
          <ac:spMkLst>
            <pc:docMk/>
            <pc:sldMk cId="2775744554" sldId="467"/>
            <ac:spMk id="6" creationId="{50426DAD-A54D-8713-8B39-C73663132190}"/>
          </ac:spMkLst>
        </pc:spChg>
        <pc:picChg chg="add mod">
          <ac:chgData name="Angela Zoss, Ph.D." userId="d476c243-4306-46a6-a53d-8bc1c3cbfb00" providerId="ADAL" clId="{A8DBF50C-DCB3-8444-BCE4-510553C86912}" dt="2024-10-27T23:10:12.731" v="16472" actId="962"/>
          <ac:picMkLst>
            <pc:docMk/>
            <pc:sldMk cId="2775744554" sldId="467"/>
            <ac:picMk id="5" creationId="{DBF27801-C106-05E0-8765-7F31962312FE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3:12:37.721" v="17232" actId="962"/>
        <pc:sldMkLst>
          <pc:docMk/>
          <pc:sldMk cId="4243742852" sldId="468"/>
        </pc:sldMkLst>
        <pc:spChg chg="mod">
          <ac:chgData name="Angela Zoss, Ph.D." userId="d476c243-4306-46a6-a53d-8bc1c3cbfb00" providerId="ADAL" clId="{A8DBF50C-DCB3-8444-BCE4-510553C86912}" dt="2024-10-27T20:28:16.164" v="9099" actId="404"/>
          <ac:spMkLst>
            <pc:docMk/>
            <pc:sldMk cId="4243742852" sldId="468"/>
            <ac:spMk id="2" creationId="{C21E50BC-741E-6779-08C3-0694624CD0F5}"/>
          </ac:spMkLst>
        </pc:spChg>
        <pc:spChg chg="mod">
          <ac:chgData name="Angela Zoss, Ph.D." userId="d476c243-4306-46a6-a53d-8bc1c3cbfb00" providerId="ADAL" clId="{A8DBF50C-DCB3-8444-BCE4-510553C86912}" dt="2024-10-27T20:30:09.179" v="9306" actId="20577"/>
          <ac:spMkLst>
            <pc:docMk/>
            <pc:sldMk cId="4243742852" sldId="468"/>
            <ac:spMk id="3" creationId="{65E4FFC5-33AA-3616-5E74-3590D267EB20}"/>
          </ac:spMkLst>
        </pc:spChg>
        <pc:picChg chg="add mod">
          <ac:chgData name="Angela Zoss, Ph.D." userId="d476c243-4306-46a6-a53d-8bc1c3cbfb00" providerId="ADAL" clId="{A8DBF50C-DCB3-8444-BCE4-510553C86912}" dt="2024-10-27T23:12:37.721" v="17232" actId="962"/>
          <ac:picMkLst>
            <pc:docMk/>
            <pc:sldMk cId="4243742852" sldId="468"/>
            <ac:picMk id="5" creationId="{6BB6A47F-4823-3314-F8FA-63DFA3D644F1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3:13:55.796" v="17588" actId="962"/>
        <pc:sldMkLst>
          <pc:docMk/>
          <pc:sldMk cId="4011558796" sldId="469"/>
        </pc:sldMkLst>
        <pc:spChg chg="mod">
          <ac:chgData name="Angela Zoss, Ph.D." userId="d476c243-4306-46a6-a53d-8bc1c3cbfb00" providerId="ADAL" clId="{A8DBF50C-DCB3-8444-BCE4-510553C86912}" dt="2024-10-27T20:30:39.463" v="9354" actId="20577"/>
          <ac:spMkLst>
            <pc:docMk/>
            <pc:sldMk cId="4011558796" sldId="469"/>
            <ac:spMk id="2" creationId="{A6F047CE-E03D-8755-C45E-1846E1311733}"/>
          </ac:spMkLst>
        </pc:spChg>
        <pc:spChg chg="mod">
          <ac:chgData name="Angela Zoss, Ph.D." userId="d476c243-4306-46a6-a53d-8bc1c3cbfb00" providerId="ADAL" clId="{A8DBF50C-DCB3-8444-BCE4-510553C86912}" dt="2024-10-27T20:39:02.046" v="10204" actId="27636"/>
          <ac:spMkLst>
            <pc:docMk/>
            <pc:sldMk cId="4011558796" sldId="469"/>
            <ac:spMk id="3" creationId="{14940F76-895B-DBD7-68D6-9A620998F305}"/>
          </ac:spMkLst>
        </pc:spChg>
        <pc:picChg chg="add mod">
          <ac:chgData name="Angela Zoss, Ph.D." userId="d476c243-4306-46a6-a53d-8bc1c3cbfb00" providerId="ADAL" clId="{A8DBF50C-DCB3-8444-BCE4-510553C86912}" dt="2024-10-27T23:13:55.796" v="17588" actId="962"/>
          <ac:picMkLst>
            <pc:docMk/>
            <pc:sldMk cId="4011558796" sldId="469"/>
            <ac:picMk id="5" creationId="{4FC81102-855E-BC1C-B2A7-E1C7BD179C68}"/>
          </ac:picMkLst>
        </pc:picChg>
      </pc:sldChg>
      <pc:sldChg chg="addSp delSp modSp add mod setBg">
        <pc:chgData name="Angela Zoss, Ph.D." userId="d476c243-4306-46a6-a53d-8bc1c3cbfb00" providerId="ADAL" clId="{A8DBF50C-DCB3-8444-BCE4-510553C86912}" dt="2024-10-27T23:14:38.285" v="17772" actId="962"/>
        <pc:sldMkLst>
          <pc:docMk/>
          <pc:sldMk cId="2155592408" sldId="470"/>
        </pc:sldMkLst>
        <pc:spChg chg="mod">
          <ac:chgData name="Angela Zoss, Ph.D." userId="d476c243-4306-46a6-a53d-8bc1c3cbfb00" providerId="ADAL" clId="{A8DBF50C-DCB3-8444-BCE4-510553C86912}" dt="2024-10-27T20:37:19.129" v="10059" actId="14100"/>
          <ac:spMkLst>
            <pc:docMk/>
            <pc:sldMk cId="2155592408" sldId="470"/>
            <ac:spMk id="2" creationId="{DFD9999F-50C1-CD67-892E-979A0EA3864E}"/>
          </ac:spMkLst>
        </pc:spChg>
        <pc:spChg chg="mod">
          <ac:chgData name="Angela Zoss, Ph.D." userId="d476c243-4306-46a6-a53d-8bc1c3cbfb00" providerId="ADAL" clId="{A8DBF50C-DCB3-8444-BCE4-510553C86912}" dt="2024-10-27T20:37:08.434" v="10057" actId="27636"/>
          <ac:spMkLst>
            <pc:docMk/>
            <pc:sldMk cId="2155592408" sldId="470"/>
            <ac:spMk id="4" creationId="{50B1850D-519B-633C-A0AE-1D1DB243E939}"/>
          </ac:spMkLst>
        </pc:spChg>
        <pc:spChg chg="add del mod">
          <ac:chgData name="Angela Zoss, Ph.D." userId="d476c243-4306-46a6-a53d-8bc1c3cbfb00" providerId="ADAL" clId="{A8DBF50C-DCB3-8444-BCE4-510553C86912}" dt="2024-10-27T20:36:08.011" v="10040" actId="931"/>
          <ac:spMkLst>
            <pc:docMk/>
            <pc:sldMk cId="2155592408" sldId="470"/>
            <ac:spMk id="5" creationId="{DDB4BF6B-0E0F-0EC5-741C-04DE00E8EC84}"/>
          </ac:spMkLst>
        </pc:spChg>
        <pc:picChg chg="del">
          <ac:chgData name="Angela Zoss, Ph.D." userId="d476c243-4306-46a6-a53d-8bc1c3cbfb00" providerId="ADAL" clId="{A8DBF50C-DCB3-8444-BCE4-510553C86912}" dt="2024-10-27T20:36:00.599" v="10039" actId="478"/>
          <ac:picMkLst>
            <pc:docMk/>
            <pc:sldMk cId="2155592408" sldId="470"/>
            <ac:picMk id="6" creationId="{A9416568-E414-8EE6-D635-01D03FE0C324}"/>
          </ac:picMkLst>
        </pc:picChg>
        <pc:picChg chg="add mod modCrop">
          <ac:chgData name="Angela Zoss, Ph.D." userId="d476c243-4306-46a6-a53d-8bc1c3cbfb00" providerId="ADAL" clId="{A8DBF50C-DCB3-8444-BCE4-510553C86912}" dt="2024-10-27T23:14:38.285" v="17772" actId="962"/>
          <ac:picMkLst>
            <pc:docMk/>
            <pc:sldMk cId="2155592408" sldId="470"/>
            <ac:picMk id="9" creationId="{D3619F55-86B0-D347-FFD4-E5BFEB366F36}"/>
          </ac:picMkLst>
        </pc:picChg>
        <pc:cxnChg chg="mod">
          <ac:chgData name="Angela Zoss, Ph.D." userId="d476c243-4306-46a6-a53d-8bc1c3cbfb00" providerId="ADAL" clId="{A8DBF50C-DCB3-8444-BCE4-510553C86912}" dt="2024-10-27T21:03:36.175" v="11065" actId="962"/>
          <ac:cxnSpMkLst>
            <pc:docMk/>
            <pc:sldMk cId="2155592408" sldId="470"/>
            <ac:cxnSpMk id="8" creationId="{7C68AA68-D765-FA67-D2F6-8C4A8CCD51E4}"/>
          </ac:cxnSpMkLst>
        </pc:cxnChg>
      </pc:sldChg>
      <pc:sldChg chg="addSp delSp modSp new mod modClrScheme chgLayout">
        <pc:chgData name="Angela Zoss, Ph.D." userId="d476c243-4306-46a6-a53d-8bc1c3cbfb00" providerId="ADAL" clId="{A8DBF50C-DCB3-8444-BCE4-510553C86912}" dt="2024-10-27T20:42:51.576" v="10636" actId="20577"/>
        <pc:sldMkLst>
          <pc:docMk/>
          <pc:sldMk cId="3362434220" sldId="471"/>
        </pc:sldMkLst>
        <pc:spChg chg="mod ord">
          <ac:chgData name="Angela Zoss, Ph.D." userId="d476c243-4306-46a6-a53d-8bc1c3cbfb00" providerId="ADAL" clId="{A8DBF50C-DCB3-8444-BCE4-510553C86912}" dt="2024-10-27T20:38:19.759" v="10124" actId="20577"/>
          <ac:spMkLst>
            <pc:docMk/>
            <pc:sldMk cId="3362434220" sldId="471"/>
            <ac:spMk id="2" creationId="{77706A9F-AAE0-1E0C-C377-90F80267EF64}"/>
          </ac:spMkLst>
        </pc:spChg>
        <pc:spChg chg="del mod ord">
          <ac:chgData name="Angela Zoss, Ph.D." userId="d476c243-4306-46a6-a53d-8bc1c3cbfb00" providerId="ADAL" clId="{A8DBF50C-DCB3-8444-BCE4-510553C86912}" dt="2024-10-27T20:38:00.214" v="10062" actId="700"/>
          <ac:spMkLst>
            <pc:docMk/>
            <pc:sldMk cId="3362434220" sldId="471"/>
            <ac:spMk id="3" creationId="{E68E08EB-7EB2-A0BA-A288-D6FB18907B17}"/>
          </ac:spMkLst>
        </pc:spChg>
        <pc:spChg chg="del">
          <ac:chgData name="Angela Zoss, Ph.D." userId="d476c243-4306-46a6-a53d-8bc1c3cbfb00" providerId="ADAL" clId="{A8DBF50C-DCB3-8444-BCE4-510553C86912}" dt="2024-10-27T20:38:00.214" v="10062" actId="700"/>
          <ac:spMkLst>
            <pc:docMk/>
            <pc:sldMk cId="3362434220" sldId="471"/>
            <ac:spMk id="4" creationId="{9372F715-CAAA-F5D5-7AF5-6B643B1DD18B}"/>
          </ac:spMkLst>
        </pc:spChg>
        <pc:spChg chg="add mod ord">
          <ac:chgData name="Angela Zoss, Ph.D." userId="d476c243-4306-46a6-a53d-8bc1c3cbfb00" providerId="ADAL" clId="{A8DBF50C-DCB3-8444-BCE4-510553C86912}" dt="2024-10-27T20:42:51.576" v="10636" actId="20577"/>
          <ac:spMkLst>
            <pc:docMk/>
            <pc:sldMk cId="3362434220" sldId="471"/>
            <ac:spMk id="5" creationId="{DF0675E4-B69F-CC73-1D21-1E5D26DFFDCC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23:15:22.376" v="17958" actId="962"/>
        <pc:sldMkLst>
          <pc:docMk/>
          <pc:sldMk cId="126353003" sldId="472"/>
        </pc:sldMkLst>
        <pc:spChg chg="mod ord">
          <ac:chgData name="Angela Zoss, Ph.D." userId="d476c243-4306-46a6-a53d-8bc1c3cbfb00" providerId="ADAL" clId="{A8DBF50C-DCB3-8444-BCE4-510553C86912}" dt="2024-10-27T20:52:05.664" v="10679" actId="27636"/>
          <ac:spMkLst>
            <pc:docMk/>
            <pc:sldMk cId="126353003" sldId="472"/>
            <ac:spMk id="2" creationId="{E1D60AC8-73A3-32C5-CE71-A6B726CF1494}"/>
          </ac:spMkLst>
        </pc:spChg>
        <pc:spChg chg="del">
          <ac:chgData name="Angela Zoss, Ph.D." userId="d476c243-4306-46a6-a53d-8bc1c3cbfb00" providerId="ADAL" clId="{A8DBF50C-DCB3-8444-BCE4-510553C86912}" dt="2024-10-27T20:52:05.658" v="10678" actId="700"/>
          <ac:spMkLst>
            <pc:docMk/>
            <pc:sldMk cId="126353003" sldId="472"/>
            <ac:spMk id="3" creationId="{AA9B05CC-3D23-8475-F3B9-57B2FC3E0D84}"/>
          </ac:spMkLst>
        </pc:spChg>
        <pc:picChg chg="add mod">
          <ac:chgData name="Angela Zoss, Ph.D." userId="d476c243-4306-46a6-a53d-8bc1c3cbfb00" providerId="ADAL" clId="{A8DBF50C-DCB3-8444-BCE4-510553C86912}" dt="2024-10-27T23:15:11.667" v="17856" actId="962"/>
          <ac:picMkLst>
            <pc:docMk/>
            <pc:sldMk cId="126353003" sldId="472"/>
            <ac:picMk id="5" creationId="{A63DAE2C-00E5-85BE-7179-ADD879CD51DD}"/>
          </ac:picMkLst>
        </pc:picChg>
        <pc:picChg chg="add mod">
          <ac:chgData name="Angela Zoss, Ph.D." userId="d476c243-4306-46a6-a53d-8bc1c3cbfb00" providerId="ADAL" clId="{A8DBF50C-DCB3-8444-BCE4-510553C86912}" dt="2024-10-27T23:15:22.376" v="17958" actId="962"/>
          <ac:picMkLst>
            <pc:docMk/>
            <pc:sldMk cId="126353003" sldId="472"/>
            <ac:picMk id="7" creationId="{ECE274D8-FB24-1472-456D-AD89E3DB5463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0:56:23.724" v="10966" actId="2710"/>
        <pc:sldMkLst>
          <pc:docMk/>
          <pc:sldMk cId="424957634" sldId="473"/>
        </pc:sldMkLst>
        <pc:spChg chg="del mod ord">
          <ac:chgData name="Angela Zoss, Ph.D." userId="d476c243-4306-46a6-a53d-8bc1c3cbfb00" providerId="ADAL" clId="{A8DBF50C-DCB3-8444-BCE4-510553C86912}" dt="2024-10-27T20:54:32.910" v="10714" actId="700"/>
          <ac:spMkLst>
            <pc:docMk/>
            <pc:sldMk cId="424957634" sldId="473"/>
            <ac:spMk id="2" creationId="{F8CF3240-C62B-4642-8BCA-BF9E54125648}"/>
          </ac:spMkLst>
        </pc:spChg>
        <pc:spChg chg="del mod ord">
          <ac:chgData name="Angela Zoss, Ph.D." userId="d476c243-4306-46a6-a53d-8bc1c3cbfb00" providerId="ADAL" clId="{A8DBF50C-DCB3-8444-BCE4-510553C86912}" dt="2024-10-27T20:54:32.910" v="10714" actId="700"/>
          <ac:spMkLst>
            <pc:docMk/>
            <pc:sldMk cId="424957634" sldId="473"/>
            <ac:spMk id="3" creationId="{85FA673B-DEAB-4D1F-A589-B6495D7E80FB}"/>
          </ac:spMkLst>
        </pc:spChg>
        <pc:spChg chg="add del mod ord">
          <ac:chgData name="Angela Zoss, Ph.D." userId="d476c243-4306-46a6-a53d-8bc1c3cbfb00" providerId="ADAL" clId="{A8DBF50C-DCB3-8444-BCE4-510553C86912}" dt="2024-10-27T20:54:38.049" v="10716" actId="700"/>
          <ac:spMkLst>
            <pc:docMk/>
            <pc:sldMk cId="424957634" sldId="473"/>
            <ac:spMk id="4" creationId="{F086CB3B-53E1-66F8-BD71-26FE073A2705}"/>
          </ac:spMkLst>
        </pc:spChg>
        <pc:spChg chg="add del mod ord">
          <ac:chgData name="Angela Zoss, Ph.D." userId="d476c243-4306-46a6-a53d-8bc1c3cbfb00" providerId="ADAL" clId="{A8DBF50C-DCB3-8444-BCE4-510553C86912}" dt="2024-10-27T20:54:38.049" v="10716" actId="700"/>
          <ac:spMkLst>
            <pc:docMk/>
            <pc:sldMk cId="424957634" sldId="473"/>
            <ac:spMk id="5" creationId="{9C7434DA-6895-136D-A668-991FC2A8D76A}"/>
          </ac:spMkLst>
        </pc:spChg>
        <pc:spChg chg="add mod ord">
          <ac:chgData name="Angela Zoss, Ph.D." userId="d476c243-4306-46a6-a53d-8bc1c3cbfb00" providerId="ADAL" clId="{A8DBF50C-DCB3-8444-BCE4-510553C86912}" dt="2024-10-27T20:54:44.256" v="10736" actId="20577"/>
          <ac:spMkLst>
            <pc:docMk/>
            <pc:sldMk cId="424957634" sldId="473"/>
            <ac:spMk id="6" creationId="{5C6D950C-3E53-85EA-9E04-A142EED1CF14}"/>
          </ac:spMkLst>
        </pc:spChg>
        <pc:spChg chg="add mod ord">
          <ac:chgData name="Angela Zoss, Ph.D." userId="d476c243-4306-46a6-a53d-8bc1c3cbfb00" providerId="ADAL" clId="{A8DBF50C-DCB3-8444-BCE4-510553C86912}" dt="2024-10-27T20:56:23.724" v="10966" actId="2710"/>
          <ac:spMkLst>
            <pc:docMk/>
            <pc:sldMk cId="424957634" sldId="473"/>
            <ac:spMk id="7" creationId="{E1DBFB3A-DDF3-9D73-2460-CF8AECF137BE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23:18:47.551" v="18063" actId="1076"/>
        <pc:sldMkLst>
          <pc:docMk/>
          <pc:sldMk cId="353944925" sldId="474"/>
        </pc:sldMkLst>
        <pc:spChg chg="del mod ord">
          <ac:chgData name="Angela Zoss, Ph.D." userId="d476c243-4306-46a6-a53d-8bc1c3cbfb00" providerId="ADAL" clId="{A8DBF50C-DCB3-8444-BCE4-510553C86912}" dt="2024-10-27T23:17:50.805" v="17964" actId="700"/>
          <ac:spMkLst>
            <pc:docMk/>
            <pc:sldMk cId="353944925" sldId="474"/>
            <ac:spMk id="2" creationId="{AC8DDCA2-C6D2-6B93-4D7C-5810C2A0EC25}"/>
          </ac:spMkLst>
        </pc:spChg>
        <pc:spChg chg="del mod ord">
          <ac:chgData name="Angela Zoss, Ph.D." userId="d476c243-4306-46a6-a53d-8bc1c3cbfb00" providerId="ADAL" clId="{A8DBF50C-DCB3-8444-BCE4-510553C86912}" dt="2024-10-27T23:17:50.805" v="17964" actId="700"/>
          <ac:spMkLst>
            <pc:docMk/>
            <pc:sldMk cId="353944925" sldId="474"/>
            <ac:spMk id="3" creationId="{9439CE63-5462-0B5F-7312-19DFE0B7915D}"/>
          </ac:spMkLst>
        </pc:spChg>
        <pc:spChg chg="add del mod ord">
          <ac:chgData name="Angela Zoss, Ph.D." userId="d476c243-4306-46a6-a53d-8bc1c3cbfb00" providerId="ADAL" clId="{A8DBF50C-DCB3-8444-BCE4-510553C86912}" dt="2024-10-27T23:18:44.534" v="18062" actId="1076"/>
          <ac:spMkLst>
            <pc:docMk/>
            <pc:sldMk cId="353944925" sldId="474"/>
            <ac:spMk id="4" creationId="{F1076598-0462-D9D9-B8A3-D89FBFF3D9C5}"/>
          </ac:spMkLst>
        </pc:spChg>
        <pc:spChg chg="add del mod ord">
          <ac:chgData name="Angela Zoss, Ph.D." userId="d476c243-4306-46a6-a53d-8bc1c3cbfb00" providerId="ADAL" clId="{A8DBF50C-DCB3-8444-BCE4-510553C86912}" dt="2024-10-27T23:18:47.551" v="18063" actId="1076"/>
          <ac:spMkLst>
            <pc:docMk/>
            <pc:sldMk cId="353944925" sldId="474"/>
            <ac:spMk id="5" creationId="{9DFA6341-6D89-0A9C-3A3F-AD63ADC7EE39}"/>
          </ac:spMkLst>
        </pc:spChg>
        <pc:spChg chg="add del mod ord">
          <ac:chgData name="Angela Zoss, Ph.D." userId="d476c243-4306-46a6-a53d-8bc1c3cbfb00" providerId="ADAL" clId="{A8DBF50C-DCB3-8444-BCE4-510553C86912}" dt="2024-10-27T23:18:04.402" v="17997" actId="700"/>
          <ac:spMkLst>
            <pc:docMk/>
            <pc:sldMk cId="353944925" sldId="474"/>
            <ac:spMk id="6" creationId="{1A932042-4124-61E0-8FBC-08315A3FC90E}"/>
          </ac:spMkLst>
        </pc:spChg>
        <pc:spChg chg="add del mod ord">
          <ac:chgData name="Angela Zoss, Ph.D." userId="d476c243-4306-46a6-a53d-8bc1c3cbfb00" providerId="ADAL" clId="{A8DBF50C-DCB3-8444-BCE4-510553C86912}" dt="2024-10-27T23:18:04.402" v="17997" actId="700"/>
          <ac:spMkLst>
            <pc:docMk/>
            <pc:sldMk cId="353944925" sldId="474"/>
            <ac:spMk id="7" creationId="{F405B520-0AE9-F6B3-5B93-691A410472BD}"/>
          </ac:spMkLst>
        </pc:spChg>
        <pc:spChg chg="add del mod ord">
          <ac:chgData name="Angela Zoss, Ph.D." userId="d476c243-4306-46a6-a53d-8bc1c3cbfb00" providerId="ADAL" clId="{A8DBF50C-DCB3-8444-BCE4-510553C86912}" dt="2024-10-27T23:18:04.402" v="17997" actId="700"/>
          <ac:spMkLst>
            <pc:docMk/>
            <pc:sldMk cId="353944925" sldId="474"/>
            <ac:spMk id="8" creationId="{E6919185-8B25-E674-740A-B392EFF06C55}"/>
          </ac:spMkLst>
        </pc:spChg>
        <pc:spChg chg="add del mod ord">
          <ac:chgData name="Angela Zoss, Ph.D." userId="d476c243-4306-46a6-a53d-8bc1c3cbfb00" providerId="ADAL" clId="{A8DBF50C-DCB3-8444-BCE4-510553C86912}" dt="2024-10-27T23:18:04.402" v="17997" actId="700"/>
          <ac:spMkLst>
            <pc:docMk/>
            <pc:sldMk cId="353944925" sldId="474"/>
            <ac:spMk id="9" creationId="{61708CD4-6C37-F543-84E6-3DA324C446EE}"/>
          </ac:spMkLst>
        </pc:spChg>
      </pc:sldChg>
      <pc:sldChg chg="new del">
        <pc:chgData name="Angela Zoss, Ph.D." userId="d476c243-4306-46a6-a53d-8bc1c3cbfb00" providerId="ADAL" clId="{A8DBF50C-DCB3-8444-BCE4-510553C86912}" dt="2024-10-27T23:26:58.335" v="18065" actId="680"/>
        <pc:sldMkLst>
          <pc:docMk/>
          <pc:sldMk cId="3048876563" sldId="4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19DB8-EDFB-FC40-B34B-C9AFF6B233F7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2F4B-6D3F-D046-B972-D9C124D31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2F4B-6D3F-D046-B972-D9C124D319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64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59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65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83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25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167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8744-F203-9055-F8E3-55788A6A3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331720"/>
            <a:ext cx="10972800" cy="1764792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529DE-FA2F-219C-6A9D-0A8C6AF68C66}"/>
              </a:ext>
            </a:extLst>
          </p:cNvPr>
          <p:cNvSpPr txBox="1"/>
          <p:nvPr userDrawn="1"/>
        </p:nvSpPr>
        <p:spPr>
          <a:xfrm>
            <a:off x="2770632" y="914399"/>
            <a:ext cx="6720840" cy="6126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solidFill>
                  <a:srgbClr val="33989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DUKE UNIVERSITY LIBRARIES</a:t>
            </a:r>
          </a:p>
        </p:txBody>
      </p:sp>
      <p:pic>
        <p:nvPicPr>
          <p:cNvPr id="8" name="Picture 7" descr="A blue silhouette of a person holding a book and a flag&#10;&#10;Description automatically generated">
            <a:extLst>
              <a:ext uri="{FF2B5EF4-FFF2-40B4-BE49-F238E27FC236}">
                <a16:creationId xmlns:a16="http://schemas.microsoft.com/office/drawing/2014/main" id="{5D82E1EF-D173-7649-8942-F6755F5373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3312" y="4922033"/>
            <a:ext cx="1865376" cy="1935968"/>
          </a:xfrm>
          <a:prstGeom prst="rect">
            <a:avLst/>
          </a:prstGeom>
        </p:spPr>
      </p:pic>
      <p:sp>
        <p:nvSpPr>
          <p:cNvPr id="9" name="Google Shape;11;p2">
            <a:extLst>
              <a:ext uri="{FF2B5EF4-FFF2-40B4-BE49-F238E27FC236}">
                <a16:creationId xmlns:a16="http://schemas.microsoft.com/office/drawing/2014/main" id="{2463CEC7-F2D9-8145-FD6A-2C5561BE93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9600" y="4096512"/>
            <a:ext cx="1097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539B"/>
                </a:solidFill>
                <a:latin typeface="Montserrat SemiBold" pitchFamily="2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3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FACC-1012-868C-6C7C-70D88DC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1828800"/>
            <a:ext cx="9144000" cy="276066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67E0C-17B0-24E2-8DE7-54AA21E52C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41448" y="4589463"/>
            <a:ext cx="91440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339898"/>
                </a:solidFill>
                <a:latin typeface="Montserrat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3A4EF9-D44E-BD19-CFD2-B864D5EA36FB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8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CFD9-79DC-E8DE-A1EF-CB87C38E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EA6B3-76DD-7884-9FCD-63AF727C0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EA5C5-B991-BBBF-97F6-0908BDE4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3538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F49-847A-A511-3F62-B585CE54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61288"/>
            <a:ext cx="5157787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12366-87FF-66DE-D2C2-120B04489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10512"/>
            <a:ext cx="5157787" cy="3913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056BC-302C-C4C5-CEEB-37ED65BCC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61288"/>
            <a:ext cx="5183188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7F895-8DDC-2F86-697D-9222C4F0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10512"/>
            <a:ext cx="518318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194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F49-847A-A511-3F62-B585CE54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448" y="1161288"/>
            <a:ext cx="4270248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12366-87FF-66DE-D2C2-120B04489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41448" y="1810512"/>
            <a:ext cx="4270248" cy="3913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056BC-302C-C4C5-CEEB-37ED65BCC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0" y="1161288"/>
            <a:ext cx="4270248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7F895-8DDC-2F86-697D-9222C4F0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15200" y="1810512"/>
            <a:ext cx="42702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4A098E-A4C9-17C4-9777-1B41383AA1E1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27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FACC-1012-868C-6C7C-70D88DC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952" y="5440680"/>
            <a:ext cx="3959352" cy="502920"/>
          </a:xfrm>
        </p:spPr>
        <p:txBody>
          <a:bodyPr anchor="ctr">
            <a:normAutofit/>
          </a:bodyPr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B141FA-05EE-CB9B-A2AE-8EFABBE4C6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8800" y="0"/>
            <a:ext cx="1036929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3A4EF9-D44E-BD19-CFD2-B864D5EA36FB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39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AA71-3E5E-82DC-683B-721EB29D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74066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F49-847A-A511-3F62-B585CE54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448" y="4882896"/>
            <a:ext cx="4572000" cy="106070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12366-87FF-66DE-D2C2-120B04489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41448" y="1755648"/>
            <a:ext cx="4572000" cy="3026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056BC-302C-C4C5-CEEB-37ED65BCC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3448" y="4882896"/>
            <a:ext cx="4572000" cy="106070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7F895-8DDC-2F86-697D-9222C4F0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1755648"/>
            <a:ext cx="4572000" cy="30266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B14CFD-CCCB-81C3-B5EE-AEC0C4E4D7CF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57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AA71-3E5E-82DC-683B-721EB29D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06424"/>
            <a:ext cx="10972800" cy="74066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F49-847A-A511-3F62-B585CE54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4370832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EEBB05E-26D9-AB6C-FD57-BF387E131D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648" y="1947672"/>
            <a:ext cx="3666744" cy="24231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C1CFD06-FBCA-0DB3-56FA-7C2F9881E6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1104" y="1947672"/>
            <a:ext cx="3666744" cy="24231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F32A21B-2568-6487-92D9-749266C8B3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8704" y="1947672"/>
            <a:ext cx="3666744" cy="242316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CF01EA-3176-1C49-5666-9D01851A9F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56532" y="4370832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9FC9F83-89DA-873B-1F97-467B86DE3C1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18704" y="4370832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422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AA71-3E5E-82DC-683B-721EB29D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40664"/>
            <a:ext cx="10972800" cy="74066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F49-847A-A511-3F62-B585CE54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4864608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EEBB05E-26D9-AB6C-FD57-BF387E131D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648" y="1636776"/>
            <a:ext cx="3666744" cy="322783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C1CFD06-FBCA-0DB3-56FA-7C2F9881E6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1104" y="1636776"/>
            <a:ext cx="3666744" cy="322783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F32A21B-2568-6487-92D9-749266C8B3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8704" y="1636776"/>
            <a:ext cx="3666744" cy="322783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CF01EA-3176-1C49-5666-9D01851A9F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56532" y="4864608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9FC9F83-89DA-873B-1F97-467B86DE3C1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18704" y="4864608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45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D529DE-FA2F-219C-6A9D-0A8C6AF68C66}"/>
              </a:ext>
            </a:extLst>
          </p:cNvPr>
          <p:cNvSpPr txBox="1"/>
          <p:nvPr userDrawn="1"/>
        </p:nvSpPr>
        <p:spPr>
          <a:xfrm>
            <a:off x="2770632" y="914399"/>
            <a:ext cx="6720840" cy="6126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solidFill>
                  <a:srgbClr val="33989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DUKE UNIVERSITY LIBRARIES</a:t>
            </a:r>
          </a:p>
        </p:txBody>
      </p:sp>
      <p:pic>
        <p:nvPicPr>
          <p:cNvPr id="8" name="Picture 7" descr="A blue silhouette of a person holding a book and a flag&#10;&#10;Description automatically generated">
            <a:extLst>
              <a:ext uri="{FF2B5EF4-FFF2-40B4-BE49-F238E27FC236}">
                <a16:creationId xmlns:a16="http://schemas.microsoft.com/office/drawing/2014/main" id="{5D82E1EF-D173-7649-8942-F6755F5373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3312" y="4922033"/>
            <a:ext cx="1865376" cy="193596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B8BAE-CA13-CE29-BB2F-99293159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13432"/>
            <a:ext cx="5157787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3612B-023E-22D6-B4F5-947984E5B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6936"/>
            <a:ext cx="5157787" cy="20050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C4374-D034-8DC7-A7AE-B546568BA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3432"/>
            <a:ext cx="5183188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4EF48C-F150-1E23-0411-59DDE38B1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6936"/>
            <a:ext cx="5183188" cy="20050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9810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8D8DF-B7B5-D127-C9D1-DE5B7AB5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8E753-4106-48CE-E00D-7490196ADF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F18A1-C07D-3107-B135-F5B43D55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F5AEB-994E-CB04-9AAA-CBE5A5EF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8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5852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3"/>
            <a:ext cx="10515600" cy="46246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03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E2BB3-0AD7-819F-DBF0-CB604F87A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2E383-1EE9-2DF9-8850-802A2FCE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0010E-E1BD-11F8-815B-A682D628A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74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85CD1-BDC7-D16E-7735-DC053CB0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BAA2B-D917-47BA-0438-4E31B841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6C6A7-6639-8169-668A-B4298260A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3762A-3276-0266-CAD6-24F81312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A14F8-B174-1AF6-7967-EA20E140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48C60-4976-1DDA-C342-953679EF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92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F3F4-39E6-8A46-409B-4C5C9941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1183E-8DE0-4856-E67B-8DBEF6680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7AC40-5B4A-85A2-D274-7D6CA697C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86BA3-DCE7-FFE7-13A0-EF84623B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49EFB-3A45-B860-C465-9321CD4A9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F6C8C-2FBD-8D6F-D657-F747B792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31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99E3-13B3-5B54-D53A-EC6A890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9A864-97DF-E456-296A-34964D15F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3955E-84F2-009A-DC59-EF8FD6DA0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B9DD-1B9A-E140-A639-46260242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55E3C-DD7C-F339-5632-1641A4F4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88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7D582-4AD2-18A7-CCB3-608EF765A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890A1-BC2E-3615-BC34-F2BA1A6C3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2B3F1-1CB7-2A5C-83FF-92A392F6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10/27/24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FA5FF-60D9-7773-B051-918E8A21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ED439-A24A-7C5A-AFE8-916C8BDD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5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5852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1545336"/>
            <a:ext cx="91440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AD7538-E7D6-330A-E415-08BF19BEE5C0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88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1448" y="914400"/>
            <a:ext cx="9144000" cy="457200"/>
          </a:xfrm>
        </p:spPr>
        <p:txBody>
          <a:bodyPr>
            <a:normAutofit/>
          </a:bodyPr>
          <a:lstStyle>
            <a:lvl1pPr>
              <a:defRPr sz="2400" b="1" i="0">
                <a:solidFill>
                  <a:srgbClr val="339898"/>
                </a:solidFill>
                <a:latin typeface="Montserrat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1485900"/>
            <a:ext cx="9144000" cy="46910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539B"/>
                </a:solidFill>
              </a:defRPr>
            </a:lvl1pPr>
            <a:lvl2pPr>
              <a:defRPr sz="2800">
                <a:solidFill>
                  <a:srgbClr val="00539B"/>
                </a:solidFill>
              </a:defRPr>
            </a:lvl2pPr>
            <a:lvl3pPr>
              <a:defRPr sz="2400">
                <a:solidFill>
                  <a:srgbClr val="00539B"/>
                </a:solidFill>
              </a:defRPr>
            </a:lvl3pPr>
            <a:lvl4pPr>
              <a:defRPr sz="2000">
                <a:solidFill>
                  <a:srgbClr val="00539B"/>
                </a:solidFill>
              </a:defRPr>
            </a:lvl4pPr>
            <a:lvl5pPr>
              <a:defRPr sz="2000">
                <a:solidFill>
                  <a:srgbClr val="00539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AD7538-E7D6-330A-E415-08BF19BEE5C0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FACC-1012-868C-6C7C-70D88DC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67E0C-17B0-24E2-8DE7-54AA21E5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06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FACC-1012-868C-6C7C-70D88DC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1828800"/>
            <a:ext cx="9144000" cy="276066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67E0C-17B0-24E2-8DE7-54AA21E5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448" y="4589463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3A4EF9-D44E-BD19-CFD2-B864D5EA36FB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648" y="914400"/>
            <a:ext cx="6400800" cy="5852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648" y="1545336"/>
            <a:ext cx="64008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34DBEC-464E-BB1A-18A7-526EC81609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457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3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952" y="914400"/>
            <a:ext cx="3959352" cy="5852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952" y="1545336"/>
            <a:ext cx="3959352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34DBEC-464E-BB1A-18A7-526EC81609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1097280"/>
            <a:ext cx="7013448" cy="467258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3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152" y="914400"/>
            <a:ext cx="5788152" cy="5852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45336"/>
            <a:ext cx="5788152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34DBEC-464E-BB1A-18A7-526EC81609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5184648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E56215-D9CB-4C07-C5E8-98A051F361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5184648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3A46F-10AA-925E-A411-10B5E22F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8ECF6-9F5E-67B3-0655-380F29FFA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8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52" r:id="rId11"/>
    <p:sldLayoutId id="2147483667" r:id="rId12"/>
    <p:sldLayoutId id="2147483668" r:id="rId13"/>
    <p:sldLayoutId id="2147483669" r:id="rId14"/>
    <p:sldLayoutId id="2147483653" r:id="rId15"/>
    <p:sldLayoutId id="2147483670" r:id="rId16"/>
    <p:sldLayoutId id="2147483671" r:id="rId17"/>
    <p:sldLayoutId id="2147483672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539B"/>
          </a:solidFill>
          <a:latin typeface="Merriweather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zoss/power-quer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statelocalenergy/state-co2-emissions-fossil-fuel-combus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zoss/power-query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33727555" TargetMode="External"/><Relationship Id="rId2" Type="http://schemas.openxmlformats.org/officeDocument/2006/relationships/hyperlink" Target="https://r4ds.hadley.nz/data-tidy.htm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" TargetMode="External"/><Relationship Id="rId2" Type="http://schemas.openxmlformats.org/officeDocument/2006/relationships/hyperlink" Target="https://r4ds.hadley.nz/data-tidy.html#sec-tidy-data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ibrarycarpentry.org/lc-spreadsheets/#data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3/pnas.142141211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kcranstn/status/370914072511791104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9F16-FC56-3A59-2122-09BE97775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Powering up your data work with Excel's Power Query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83A1A-C32A-678A-A1EA-0189EDCC39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ANGELA ZOSS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6CB91-E4DC-922F-F92C-6A0220C66AB5}"/>
              </a:ext>
            </a:extLst>
          </p:cNvPr>
          <p:cNvSpPr txBox="1"/>
          <p:nvPr/>
        </p:nvSpPr>
        <p:spPr>
          <a:xfrm>
            <a:off x="7693152" y="6106597"/>
            <a:ext cx="407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ontserra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github.com/amzoss/power-query</a:t>
            </a:r>
            <a:r>
              <a:rPr lang="en-US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47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01460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General tips for reproducible data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41448" y="1929008"/>
            <a:ext cx="9358070" cy="4193091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Keep original (raw) data without modification, work from a copy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Use non-proprietary, interoperable data formats (e.g., CSV)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Use data processing tools that retain a record of the processing steps (e.g., programming scripts)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Save processed data under a new file name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Create documentation to keep track of everything you do to your data, including the sources of your data, storage locations, field properties, data cleaning steps, etc.</a:t>
            </a:r>
          </a:p>
        </p:txBody>
      </p:sp>
    </p:spTree>
    <p:extLst>
      <p:ext uri="{BB962C8B-B14F-4D97-AF65-F5344CB8AC3E}">
        <p14:creationId xmlns:p14="http://schemas.microsoft.com/office/powerpoint/2010/main" val="303631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7DED-794E-F618-E035-366A18A2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Reproducibility and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77FF-8BA5-1194-BB13-29B7E196E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Common ways of using Excel are not ideal for reproducibility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Editing cells directly, with no record of the processing steps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Injecting non-data notes and documentation into data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Blending different data types in the same column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Using position and formatting to indicate data values, instead of directly encoding data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1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7C29B-77C1-465B-CE56-01ED9B7D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Introducing: Power Query</a:t>
            </a:r>
          </a:p>
        </p:txBody>
      </p:sp>
      <p:pic>
        <p:nvPicPr>
          <p:cNvPr id="5" name="Picture 4" descr="The Power Query Editor in Excel.">
            <a:extLst>
              <a:ext uri="{FF2B5EF4-FFF2-40B4-BE49-F238E27FC236}">
                <a16:creationId xmlns:a16="http://schemas.microsoft.com/office/drawing/2014/main" id="{BA10127D-A123-5F40-26A5-542167C20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553378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19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6003-2798-2443-63DB-5E36BD70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 makes Excel reproducible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D5111-945F-5C49-27CA-1EA9B6B9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Keeps processed data separate from raw data</a:t>
            </a:r>
          </a:p>
          <a:p>
            <a:pPr>
              <a:lnSpc>
                <a:spcPct val="100000"/>
              </a:lnSpc>
            </a:pPr>
            <a:r>
              <a:rPr lang="en-US" dirty="0"/>
              <a:t>Keeps track of processing steps</a:t>
            </a:r>
          </a:p>
          <a:p>
            <a:pPr>
              <a:lnSpc>
                <a:spcPct val="100000"/>
              </a:lnSpc>
            </a:pPr>
            <a:r>
              <a:rPr lang="en-US" dirty="0"/>
              <a:t>Offers a wide range of data processing options, including ways to combine data from multiple sources</a:t>
            </a:r>
          </a:p>
          <a:p>
            <a:pPr>
              <a:lnSpc>
                <a:spcPct val="100000"/>
              </a:lnSpc>
            </a:pPr>
            <a:r>
              <a:rPr lang="en-US" dirty="0"/>
              <a:t>After processing, loads data back into Excel for additional analysis or visualization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Provides easy ways to refresh processed data when raw data changes</a:t>
            </a:r>
          </a:p>
        </p:txBody>
      </p:sp>
    </p:spTree>
    <p:extLst>
      <p:ext uri="{BB962C8B-B14F-4D97-AF65-F5344CB8AC3E}">
        <p14:creationId xmlns:p14="http://schemas.microsoft.com/office/powerpoint/2010/main" val="60798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9AE7-063D-E22D-6CBC-81332F939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2B87-8EF2-84E3-3A25-2F195FEA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Example data project:</a:t>
            </a:r>
            <a:br>
              <a:rPr lang="en-US" dirty="0"/>
            </a:br>
            <a:r>
              <a:rPr lang="en-US" dirty="0"/>
              <a:t>Fix common data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52647-10C4-2CA1-A7AB-8B0990839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40514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C02CF2-6359-E89F-255F-EC45F1FD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Emissions</a:t>
            </a:r>
          </a:p>
        </p:txBody>
      </p:sp>
      <p:pic>
        <p:nvPicPr>
          <p:cNvPr id="9" name="Content Placeholder 8" descr="A spreadsheet of CO2 emissions data.">
            <a:extLst>
              <a:ext uri="{FF2B5EF4-FFF2-40B4-BE49-F238E27FC236}">
                <a16:creationId xmlns:a16="http://schemas.microsoft.com/office/drawing/2014/main" id="{965022C0-52A7-6AF3-90AE-1C625C5FB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665961"/>
            <a:ext cx="10515599" cy="3732757"/>
          </a:xfr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16454-DDD1-8F89-83B2-7816C7DCEB25}"/>
              </a:ext>
            </a:extLst>
          </p:cNvPr>
          <p:cNvSpPr txBox="1"/>
          <p:nvPr/>
        </p:nvSpPr>
        <p:spPr>
          <a:xfrm>
            <a:off x="838200" y="5583369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itchFamily="2" charset="77"/>
              </a:rPr>
              <a:t>Source:</a:t>
            </a:r>
            <a:br>
              <a:rPr lang="en-US" sz="1400" dirty="0">
                <a:latin typeface="Montserrat" pitchFamily="2" charset="77"/>
              </a:rPr>
            </a:br>
            <a:r>
              <a:rPr lang="en-US" sz="1400" dirty="0">
                <a:latin typeface="Montserrat" pitchFamily="2" charset="77"/>
                <a:hlinkClick r:id="rId3"/>
              </a:rPr>
              <a:t>https://www.epa.gov/statelocalenergy/state-co2-emissions-fossil-fuel-combustion</a:t>
            </a:r>
            <a:r>
              <a:rPr lang="en-US" sz="14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2755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lIns="68575" tIns="34275" rIns="68575" bIns="34275" rtlCol="0" anchor="ctr" anchorCtr="0">
            <a:noAutofit/>
          </a:bodyPr>
          <a:lstStyle/>
          <a:p>
            <a:r>
              <a:rPr lang="en">
                <a:sym typeface="Calibri"/>
              </a:rPr>
              <a:t>Remove empty, non-data rows</a:t>
            </a:r>
          </a:p>
        </p:txBody>
      </p:sp>
      <p:pic>
        <p:nvPicPr>
          <p:cNvPr id="3" name="Picture 2" descr="A spreadsheet with extra notes at the bottom.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138507"/>
            <a:ext cx="10515600" cy="25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lIns="68575" tIns="34275" rIns="68575" bIns="34275" rtlCol="0" anchor="ctr" anchorCtr="0">
            <a:noAutofit/>
          </a:bodyPr>
          <a:lstStyle/>
          <a:p>
            <a:r>
              <a:rPr lang="en" dirty="0">
                <a:sym typeface="Calibri"/>
              </a:rPr>
              <a:t>Complete incomplete rows, headers</a:t>
            </a:r>
          </a:p>
        </p:txBody>
      </p:sp>
      <p:pic>
        <p:nvPicPr>
          <p:cNvPr id="2" name="Picture 1" descr="A spreadsheet with systematic gaps in one of the columns.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0495" y="1690689"/>
            <a:ext cx="2671010" cy="40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6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txBody>
          <a:bodyPr vert="horz" lIns="68575" tIns="34275" rIns="68575" bIns="34275" rtlCol="0" anchor="ctr" anchorCtr="0">
            <a:noAutofit/>
          </a:bodyPr>
          <a:lstStyle/>
          <a:p>
            <a:r>
              <a:rPr lang="en" dirty="0">
                <a:sym typeface="Calibri"/>
              </a:rPr>
              <a:t>Remove sub-totals and totals</a:t>
            </a:r>
          </a:p>
        </p:txBody>
      </p:sp>
      <p:pic>
        <p:nvPicPr>
          <p:cNvPr id="2" name="Picture 1" descr="A spreadsheet with intermittent subtotal rows.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2650" y="1690689"/>
            <a:ext cx="7884062" cy="42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2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4941-D26A-3767-AE1F-879D95AE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5143-ED54-96A9-6046-0427D2C6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blank workbook</a:t>
            </a:r>
          </a:p>
        </p:txBody>
      </p:sp>
      <p:pic>
        <p:nvPicPr>
          <p:cNvPr id="4" name="Picture 3" descr="A blank spreadsheet.">
            <a:extLst>
              <a:ext uri="{FF2B5EF4-FFF2-40B4-BE49-F238E27FC236}">
                <a16:creationId xmlns:a16="http://schemas.microsoft.com/office/drawing/2014/main" id="{B209D701-DB97-FF12-5D34-237E8B2B3B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635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201F-9653-1D04-6A52-E8C27C51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0650D-A6D0-03DD-5BE2-0D11E4941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/>
              <a:t>Articulate the benefits of reproducible data work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/>
              <a:t>Find Power Query in modern versions of Excel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/>
              <a:t>Connect to a data file in Power Query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/>
              <a:t>Understand different types of Power Query data transformations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/>
              <a:t>Build a query with a multi-step data transformation sequence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/>
              <a:t>Push transformed data back to Excel for summaries and visualizations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D3D98-B44A-7478-516A-FC9D8BAA3951}"/>
              </a:ext>
            </a:extLst>
          </p:cNvPr>
          <p:cNvSpPr txBox="1"/>
          <p:nvPr/>
        </p:nvSpPr>
        <p:spPr>
          <a:xfrm>
            <a:off x="7693152" y="6106597"/>
            <a:ext cx="407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ontserra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github.com/amzoss/power-query</a:t>
            </a:r>
            <a:r>
              <a:rPr lang="en-US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03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FA6A-CD41-754F-72B0-7B90D0A8F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DD1A-B7C9-B3AA-A1D4-0EACFF30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“Data”, click “Get Data”</a:t>
            </a:r>
          </a:p>
        </p:txBody>
      </p:sp>
      <p:pic>
        <p:nvPicPr>
          <p:cNvPr id="4" name="Picture 3" descr="A close-up of the Data tab in the Excel Ribbon, with the &quot;Get Data&quot; button on the left.">
            <a:extLst>
              <a:ext uri="{FF2B5EF4-FFF2-40B4-BE49-F238E27FC236}">
                <a16:creationId xmlns:a16="http://schemas.microsoft.com/office/drawing/2014/main" id="{2B38DB6E-45D8-2263-B0D9-A58BF19DAE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7521" y="2105245"/>
            <a:ext cx="8796957" cy="35512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F6A234-DD53-6633-3E8D-D4BD044C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3693" y="2105245"/>
            <a:ext cx="850605" cy="510364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C599F2-4EAB-3834-E781-B1985AEBB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3847" y="2381692"/>
            <a:ext cx="1322125" cy="1275908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37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35E12-145B-EF52-9647-92A90BF4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data source: Excel workbook</a:t>
            </a:r>
          </a:p>
        </p:txBody>
      </p:sp>
      <p:pic>
        <p:nvPicPr>
          <p:cNvPr id="6" name="Picture 5" descr="The options for &quot;Choose data source,&quot; with &quot;Excel workbook&quot; highlighted.">
            <a:extLst>
              <a:ext uri="{FF2B5EF4-FFF2-40B4-BE49-F238E27FC236}">
                <a16:creationId xmlns:a16="http://schemas.microsoft.com/office/drawing/2014/main" id="{6239B96E-DAA1-4664-39CD-FEED7E20AE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4290" y="1795750"/>
            <a:ext cx="9363419" cy="406948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4FC015-2186-8121-2342-0A8EA63E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4522" y="2469203"/>
            <a:ext cx="2191044" cy="1585003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1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FF14C-27E7-75E8-4652-0871DD74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9C29-7273-5123-C75C-5B428BBF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“state_co2…xlsx” file</a:t>
            </a:r>
          </a:p>
        </p:txBody>
      </p:sp>
      <p:pic>
        <p:nvPicPr>
          <p:cNvPr id="5" name="Picture 4" descr="The file chooser screen with the correct file chosen.">
            <a:extLst>
              <a:ext uri="{FF2B5EF4-FFF2-40B4-BE49-F238E27FC236}">
                <a16:creationId xmlns:a16="http://schemas.microsoft.com/office/drawing/2014/main" id="{09CA3BE2-0776-7882-3F0D-F5614084E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616324"/>
            <a:ext cx="7772400" cy="479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94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8DBD-258B-57CE-9F3A-1903240A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E302-E703-AF92-60AE-3275E4D9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29"/>
            <a:ext cx="10515600" cy="16221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Select the “CO2FFC” sheet, check the preview, </a:t>
            </a:r>
            <a:br>
              <a:rPr lang="en-US" sz="3200" dirty="0"/>
            </a:br>
            <a:r>
              <a:rPr lang="en-US" sz="3200" dirty="0"/>
              <a:t>and click “Transform data”</a:t>
            </a:r>
          </a:p>
        </p:txBody>
      </p:sp>
      <p:pic>
        <p:nvPicPr>
          <p:cNvPr id="4" name="Picture 3" descr="The &quot;Choose data&quot; screen with the correct sheet in the workbook chosen.">
            <a:extLst>
              <a:ext uri="{FF2B5EF4-FFF2-40B4-BE49-F238E27FC236}">
                <a16:creationId xmlns:a16="http://schemas.microsoft.com/office/drawing/2014/main" id="{DDDEF040-AFEE-2C94-397B-2ED8259D33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543" y="1711727"/>
            <a:ext cx="7734914" cy="478114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2F7CB1-D243-971A-0211-A0B38BDE8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28543" y="2514096"/>
            <a:ext cx="1616344" cy="339273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80AED8-B150-60DC-801B-EC2CC2E3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76965" y="6151499"/>
            <a:ext cx="914400" cy="396875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27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2B5B-F9FA-FD4C-D706-6E46E5BD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 Query Editor opens in new window</a:t>
            </a:r>
          </a:p>
        </p:txBody>
      </p:sp>
      <p:pic>
        <p:nvPicPr>
          <p:cNvPr id="4" name="Picture 3" descr="The Power Query Editor window with various components highlighted.">
            <a:extLst>
              <a:ext uri="{FF2B5EF4-FFF2-40B4-BE49-F238E27FC236}">
                <a16:creationId xmlns:a16="http://schemas.microsoft.com/office/drawing/2014/main" id="{0C39BADB-F443-AA8E-5299-E871A1D84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553378"/>
            <a:ext cx="7772400" cy="485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25146-B7E8-503A-7BB8-F64D0F1699FE}"/>
              </a:ext>
            </a:extLst>
          </p:cNvPr>
          <p:cNvSpPr txBox="1"/>
          <p:nvPr/>
        </p:nvSpPr>
        <p:spPr>
          <a:xfrm>
            <a:off x="483364" y="1796918"/>
            <a:ext cx="157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Ribbon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FACE3C-5890-9457-C20C-EB0522316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03112" y="2030109"/>
            <a:ext cx="554745" cy="12422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D5078C-57BE-03FF-63E3-6AC9A8934D5B}"/>
              </a:ext>
            </a:extLst>
          </p:cNvPr>
          <p:cNvSpPr txBox="1"/>
          <p:nvPr/>
        </p:nvSpPr>
        <p:spPr>
          <a:xfrm>
            <a:off x="483365" y="3335922"/>
            <a:ext cx="15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Query we’re working 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DF459-28D5-32FD-9B45-01E880C33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03112" y="2743200"/>
            <a:ext cx="706688" cy="58081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E734A-C828-D3CD-985E-C0FE172BDFC1}"/>
              </a:ext>
            </a:extLst>
          </p:cNvPr>
          <p:cNvSpPr txBox="1"/>
          <p:nvPr/>
        </p:nvSpPr>
        <p:spPr>
          <a:xfrm>
            <a:off x="2323641" y="4823552"/>
            <a:ext cx="15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Data preview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CBAAF9-C3EE-FD2E-6C5E-FCE7CD64B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236889" y="4442305"/>
            <a:ext cx="813187" cy="3812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6ADE0A-9F0A-E965-7E97-78FFF59A18F4}"/>
              </a:ext>
            </a:extLst>
          </p:cNvPr>
          <p:cNvSpPr txBox="1"/>
          <p:nvPr/>
        </p:nvSpPr>
        <p:spPr>
          <a:xfrm>
            <a:off x="9174412" y="4455829"/>
            <a:ext cx="265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Data transformation</a:t>
            </a:r>
          </a:p>
          <a:p>
            <a:r>
              <a:rPr lang="en-US" dirty="0">
                <a:latin typeface="Montserrat" pitchFamily="2" charset="77"/>
              </a:rPr>
              <a:t>(“Applied steps”)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DDB4AD-0150-8199-D5A0-117AC7ACD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627366" y="3659087"/>
            <a:ext cx="506776" cy="78321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99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68E-A6EF-6E62-E5DF-E816045B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non-data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93E6C-847E-D0F7-1D47-AC919F119529}"/>
              </a:ext>
            </a:extLst>
          </p:cNvPr>
          <p:cNvSpPr txBox="1"/>
          <p:nvPr/>
        </p:nvSpPr>
        <p:spPr>
          <a:xfrm>
            <a:off x="2502701" y="2074826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Remove top 1 row</a:t>
            </a:r>
          </a:p>
        </p:txBody>
      </p:sp>
      <p:pic>
        <p:nvPicPr>
          <p:cNvPr id="4" name="Picture 3" descr="The &quot;Remove top rows&quot; option is in the &quot;Remove rows&quot; menu.">
            <a:extLst>
              <a:ext uri="{FF2B5EF4-FFF2-40B4-BE49-F238E27FC236}">
                <a16:creationId xmlns:a16="http://schemas.microsoft.com/office/drawing/2014/main" id="{714E16D6-700F-5D05-5861-07C95A5748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656" y="2444158"/>
            <a:ext cx="3828219" cy="3310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AE84EF-2487-62A9-DBD8-8975A564DC78}"/>
              </a:ext>
            </a:extLst>
          </p:cNvPr>
          <p:cNvSpPr txBox="1"/>
          <p:nvPr/>
        </p:nvSpPr>
        <p:spPr>
          <a:xfrm>
            <a:off x="7274705" y="2074826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Remove bottom 2 rows</a:t>
            </a:r>
          </a:p>
        </p:txBody>
      </p:sp>
      <p:pic>
        <p:nvPicPr>
          <p:cNvPr id="7" name="Picture 6" descr="The &quot;Remove bottom rows&quot; option is in the &quot;Remove rows&quot; menu.">
            <a:extLst>
              <a:ext uri="{FF2B5EF4-FFF2-40B4-BE49-F238E27FC236}">
                <a16:creationId xmlns:a16="http://schemas.microsoft.com/office/drawing/2014/main" id="{DFBEF691-B087-3CE2-8D3C-DDCE366CB82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5062" y="2444158"/>
            <a:ext cx="3828219" cy="33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42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FD06-098E-A54F-07B8-F0B9145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first row as column headers</a:t>
            </a:r>
          </a:p>
        </p:txBody>
      </p:sp>
      <p:pic>
        <p:nvPicPr>
          <p:cNvPr id="4" name="Picture 3" descr="The &quot;Use first row as headers&quot; button in the &quot;Transform&quot; section of the Ribbon.">
            <a:extLst>
              <a:ext uri="{FF2B5EF4-FFF2-40B4-BE49-F238E27FC236}">
                <a16:creationId xmlns:a16="http://schemas.microsoft.com/office/drawing/2014/main" id="{FABEDE9D-B84E-EE94-2277-3AFBDEFB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829334" cy="13209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B96A6C-46A0-7A9C-D251-B734CCBDE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3925" y="2058274"/>
            <a:ext cx="2483609" cy="376048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he data preview window with the correct row as headers.">
            <a:extLst>
              <a:ext uri="{FF2B5EF4-FFF2-40B4-BE49-F238E27FC236}">
                <a16:creationId xmlns:a16="http://schemas.microsoft.com/office/drawing/2014/main" id="{ECC7985A-72D5-7443-271E-D6D568E23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79194"/>
            <a:ext cx="10515600" cy="294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85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4008-AA11-CE27-5064-75F66433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7782"/>
            <a:ext cx="3706504" cy="18135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Fill in state name for all rows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EAD14-5221-AD18-E41A-42F9A7D69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61563"/>
            <a:ext cx="3706504" cy="355659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Right-click “State” column header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Hover over “Fill”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 “Down…”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The right-click menu for the first column, with &quot;Fill&quot; expanded and &quot;Down&quot; highlighted.">
            <a:extLst>
              <a:ext uri="{FF2B5EF4-FFF2-40B4-BE49-F238E27FC236}">
                <a16:creationId xmlns:a16="http://schemas.microsoft.com/office/drawing/2014/main" id="{93736733-D493-736C-DAF5-E57FE15EF4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8563" y="847782"/>
            <a:ext cx="4147178" cy="52595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5A9EF8-CD6B-6E7B-65BB-16203006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68210" y="3447143"/>
            <a:ext cx="64478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olumn with repeated state names in rows and no blank cells.">
            <a:extLst>
              <a:ext uri="{FF2B5EF4-FFF2-40B4-BE49-F238E27FC236}">
                <a16:creationId xmlns:a16="http://schemas.microsoft.com/office/drawing/2014/main" id="{3E1575AD-4E04-21D4-9BE6-053658FA87C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6632" y="847782"/>
            <a:ext cx="1327168" cy="525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19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B8D35-D40F-ECAB-D63B-06A61D0D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8A07-7D7B-3EE1-05C1-BB1C48DF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785"/>
            <a:ext cx="4140200" cy="1853929"/>
          </a:xfrm>
        </p:spPr>
        <p:txBody>
          <a:bodyPr>
            <a:normAutofit/>
          </a:bodyPr>
          <a:lstStyle/>
          <a:p>
            <a:r>
              <a:rPr lang="en-US" sz="4800" dirty="0"/>
              <a:t>Remove subtotals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F76B-97EE-529C-03D8-9BF0C18F1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9714"/>
            <a:ext cx="3826413" cy="392724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Note: Subtotal rows all have “null” in the Sector column.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Click on the filter menu for the “Sector” column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“Remove empty”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i="1" dirty="0"/>
          </a:p>
        </p:txBody>
      </p:sp>
      <p:pic>
        <p:nvPicPr>
          <p:cNvPr id="5" name="Picture 4" descr="The filter menu of the &quot;Sector&quot; column with &quot;Remove empty&quot; highlighted.">
            <a:extLst>
              <a:ext uri="{FF2B5EF4-FFF2-40B4-BE49-F238E27FC236}">
                <a16:creationId xmlns:a16="http://schemas.microsoft.com/office/drawing/2014/main" id="{003B9F02-8B92-9514-E9AF-DC01755285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8400" y="1073489"/>
            <a:ext cx="4422150" cy="47473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DC8CC0-B831-52CF-9DE0-A87A58CF1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76173" y="3447143"/>
            <a:ext cx="64478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olumn with various names of sectors and no blank cells.">
            <a:extLst>
              <a:ext uri="{FF2B5EF4-FFF2-40B4-BE49-F238E27FC236}">
                <a16:creationId xmlns:a16="http://schemas.microsoft.com/office/drawing/2014/main" id="{9F643F63-C4F4-B53F-19F9-D675E3A8DD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4747" y="1073490"/>
            <a:ext cx="818053" cy="47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74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C019-C4D9-F84D-1C80-E88B4048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294228"/>
          </a:xfrm>
        </p:spPr>
        <p:txBody>
          <a:bodyPr>
            <a:normAutofit/>
          </a:bodyPr>
          <a:lstStyle/>
          <a:p>
            <a:r>
              <a:rPr lang="en-US" sz="4400" dirty="0">
                <a:ea typeface="Calibri Light"/>
                <a:cs typeface="Calibri Light"/>
              </a:rPr>
              <a:t>What is “tidy data”?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0297C-A18E-A904-13CB-DDB1DDCB1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2208628"/>
            <a:ext cx="9144000" cy="3913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hlinkClick r:id="rId2"/>
              </a:rPr>
              <a:t>Tidy data</a:t>
            </a:r>
            <a:r>
              <a:rPr lang="en-US" sz="3200" dirty="0"/>
              <a:t> is a concept that helps us organize our data so that it's in a useful format for a bunch of different tools and operations.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 algn="r">
              <a:lnSpc>
                <a:spcPct val="100000"/>
              </a:lnSpc>
              <a:buNone/>
            </a:pPr>
            <a:r>
              <a:rPr lang="en-US" dirty="0">
                <a:latin typeface="Montserrat" pitchFamily="2" charset="77"/>
              </a:rPr>
              <a:t>See also: </a:t>
            </a:r>
            <a:r>
              <a:rPr lang="en-US" dirty="0">
                <a:latin typeface="Montserrat" pitchFamily="2" charset="77"/>
                <a:hlinkClick r:id="rId3"/>
              </a:rPr>
              <a:t>Tidy Data lecture</a:t>
            </a:r>
            <a:r>
              <a:rPr lang="en-US" dirty="0">
                <a:latin typeface="Montserrat" pitchFamily="2" charset="77"/>
              </a:rPr>
              <a:t> from 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Hadley Wickham, circa 2011</a:t>
            </a:r>
          </a:p>
        </p:txBody>
      </p:sp>
    </p:spTree>
    <p:extLst>
      <p:ext uri="{BB962C8B-B14F-4D97-AF65-F5344CB8AC3E}">
        <p14:creationId xmlns:p14="http://schemas.microsoft.com/office/powerpoint/2010/main" val="3529654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B871-CA0B-359A-21B9-339B79B1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48005DF-2A44-C5C5-5745-512402AFB5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305048"/>
              </p:ext>
            </p:extLst>
          </p:nvPr>
        </p:nvGraphicFramePr>
        <p:xfrm>
          <a:off x="662939" y="1773801"/>
          <a:ext cx="10866121" cy="4494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4620">
                  <a:extLst>
                    <a:ext uri="{9D8B030D-6E8A-4147-A177-3AD203B41FA5}">
                      <a16:colId xmlns:a16="http://schemas.microsoft.com/office/drawing/2014/main" val="3085019191"/>
                    </a:ext>
                  </a:extLst>
                </a:gridCol>
                <a:gridCol w="9461501">
                  <a:extLst>
                    <a:ext uri="{9D8B030D-6E8A-4147-A177-3AD203B41FA5}">
                      <a16:colId xmlns:a16="http://schemas.microsoft.com/office/drawing/2014/main" val="3101309026"/>
                    </a:ext>
                  </a:extLst>
                </a:gridCol>
              </a:tblGrid>
              <a:tr h="4494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Montserrat" pitchFamily="2" charset="77"/>
                        </a:rPr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ontserrat" pitchFamily="2" charset="77"/>
                        </a:rPr>
                        <a:t>Topic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587581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10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Montserrat" pitchFamily="2" charset="77"/>
                        </a:rPr>
                        <a:t>Small group introductions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384051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Montserrat" pitchFamily="2" charset="77"/>
                        </a:rPr>
                        <a:t>10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latin typeface="Montserrat" pitchFamily="2" charset="77"/>
                        </a:rPr>
                        <a:t>Brief presentation: Introduction to reproducibility and its connection to assessment 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956001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15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Montserrat" pitchFamily="2" charset="77"/>
                        </a:rPr>
                        <a:t>Example data project: Aggregating event registration data from multiple files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052779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latin typeface="Montserrat" pitchFamily="2" charset="77"/>
                        </a:rPr>
                        <a:t>Quick check-in with small groups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45794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20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Montserrat" pitchFamily="2" charset="77"/>
                        </a:rPr>
                        <a:t>Example data project: Blend item metadata with circulation data through joins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032662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10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latin typeface="Montserrat" pitchFamily="2" charset="77"/>
                        </a:rPr>
                        <a:t>Small group check-in, short break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2715364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20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Montserrat" pitchFamily="2" charset="77"/>
                        </a:rPr>
                        <a:t>Example data project: Transforming simple survey data (split multi-valued cells, unpivot)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836009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15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latin typeface="Montserrat" pitchFamily="2" charset="77"/>
                        </a:rPr>
                        <a:t>Small group reflection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28530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15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Montserrat" pitchFamily="2" charset="77"/>
                        </a:rPr>
                        <a:t>Full group Question &amp; Answer 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16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132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4C1F-2A21-B129-7C3F-953BD3C1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533378"/>
          </a:xfrm>
        </p:spPr>
        <p:txBody>
          <a:bodyPr>
            <a:normAutofit/>
          </a:bodyPr>
          <a:lstStyle/>
          <a:p>
            <a:r>
              <a:rPr lang="en-US" sz="4000" dirty="0">
                <a:ea typeface="Calibri Light"/>
                <a:cs typeface="Calibri Light"/>
              </a:rPr>
              <a:t>What are the features of tidy data?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CE8F7-7FB7-29FE-BD12-65F08484D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2293034"/>
            <a:ext cx="9144000" cy="3829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Each variable is a column; each column is a variable.</a:t>
            </a:r>
          </a:p>
          <a:p>
            <a:r>
              <a:rPr lang="en-US" dirty="0">
                <a:ea typeface="+mn-lt"/>
                <a:cs typeface="+mn-lt"/>
              </a:rPr>
              <a:t>Each observation is a row; each row is an observation.</a:t>
            </a:r>
          </a:p>
          <a:p>
            <a:r>
              <a:rPr lang="en-US" dirty="0">
                <a:ea typeface="+mn-lt"/>
                <a:cs typeface="+mn-lt"/>
              </a:rPr>
              <a:t>Each value is a cell; each cell is a single value.</a:t>
            </a:r>
          </a:p>
          <a:p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Tidy Data</a:t>
            </a:r>
            <a:r>
              <a:rPr lang="en-US" dirty="0">
                <a:ea typeface="+mn-lt"/>
                <a:cs typeface="+mn-lt"/>
              </a:rPr>
              <a:t>, from </a:t>
            </a:r>
            <a:r>
              <a:rPr lang="en-US" dirty="0">
                <a:ea typeface="+mn-lt"/>
                <a:cs typeface="+mn-lt"/>
                <a:hlinkClick r:id="rId3"/>
              </a:rPr>
              <a:t>R for Data Science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421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6C41-7A8C-BA74-B229-5AFC59C59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4489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ea typeface="Calibri Light"/>
                <a:cs typeface="Calibri Light"/>
              </a:rPr>
              <a:t>Secret extra reason for tidy data: Pivot Tables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00441-20DF-BD9E-5C0F-015FE62B2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2602523"/>
            <a:ext cx="9144000" cy="35195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ea typeface="Calibri"/>
                <a:cs typeface="Calibri"/>
              </a:rPr>
              <a:t>If you want to use Pivot Tables to summarize your data, you want to </a:t>
            </a:r>
            <a:br>
              <a:rPr lang="en-US" sz="3600" dirty="0">
                <a:ea typeface="Calibri"/>
                <a:cs typeface="Calibri"/>
              </a:rPr>
            </a:br>
            <a:r>
              <a:rPr lang="en-US" sz="3600" dirty="0">
                <a:ea typeface="Calibri"/>
                <a:cs typeface="Calibri"/>
              </a:rPr>
              <a:t>start with tidy data.</a:t>
            </a:r>
          </a:p>
        </p:txBody>
      </p:sp>
    </p:spTree>
    <p:extLst>
      <p:ext uri="{BB962C8B-B14F-4D97-AF65-F5344CB8AC3E}">
        <p14:creationId xmlns:p14="http://schemas.microsoft.com/office/powerpoint/2010/main" val="24462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838200" y="914400"/>
            <a:ext cx="10515600" cy="585216"/>
          </a:xfrm>
          <a:noFill/>
          <a:ln>
            <a:noFill/>
          </a:ln>
        </p:spPr>
        <p:txBody>
          <a:bodyPr vert="horz" lIns="68575" tIns="34275" rIns="68575" bIns="34275" rtlCol="0" anchor="ctr" anchorCtr="0">
            <a:noAutofit/>
          </a:bodyPr>
          <a:lstStyle/>
          <a:p>
            <a:r>
              <a:rPr lang="en" dirty="0">
                <a:sym typeface="Calibri"/>
              </a:rPr>
              <a:t>Wide </a:t>
            </a:r>
            <a:r>
              <a:rPr lang="en-US" dirty="0">
                <a:sym typeface="Calibri"/>
              </a:rPr>
              <a:t>data</a:t>
            </a:r>
            <a:endParaRPr lang="en" dirty="0">
              <a:sym typeface="Calibri"/>
            </a:endParaRPr>
          </a:p>
        </p:txBody>
      </p:sp>
      <p:sp>
        <p:nvSpPr>
          <p:cNvPr id="549" name="Shape 549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140569" cy="4351337"/>
          </a:xfrm>
          <a:noFill/>
          <a:ln>
            <a:noFill/>
          </a:ln>
        </p:spPr>
        <p:txBody>
          <a:bodyPr vert="horz" lIns="68575" tIns="34275" rIns="68575" bIns="3427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ym typeface="Calibri"/>
              </a:rPr>
              <a:t>(e.g., one column per year)</a:t>
            </a:r>
            <a:br>
              <a:rPr lang="en-US" dirty="0">
                <a:sym typeface="Calibri"/>
              </a:rPr>
            </a:br>
            <a:br>
              <a:rPr lang="en-US" dirty="0">
                <a:sym typeface="Calibri"/>
              </a:rPr>
            </a:br>
            <a:r>
              <a:rPr lang="en-US" i="1" dirty="0">
                <a:sym typeface="Calibri"/>
              </a:rPr>
              <a:t>good for comparing two or more measurements of the same entity</a:t>
            </a:r>
          </a:p>
          <a:p>
            <a:pPr>
              <a:lnSpc>
                <a:spcPct val="100000"/>
              </a:lnSpc>
            </a:pPr>
            <a:endParaRPr lang="en-US" dirty="0">
              <a:sym typeface="Calibri"/>
            </a:endParaRPr>
          </a:p>
          <a:p>
            <a:pPr lvl="1">
              <a:lnSpc>
                <a:spcPct val="100000"/>
              </a:lnSpc>
            </a:pPr>
            <a:endParaRPr lang="en-US" dirty="0">
              <a:sym typeface="Calibri"/>
            </a:endParaRPr>
          </a:p>
        </p:txBody>
      </p:sp>
      <p:pic>
        <p:nvPicPr>
          <p:cNvPr id="550" name="Shape 550" descr="A spreadsheet with columns named &quot;State&quot;, &quot;Sector&quot;, and then subsequent years starting with &quot;1990&quot;, &quot;1991&quot;, etc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9473" y="1158239"/>
            <a:ext cx="4857586" cy="45415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24749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838200" y="914400"/>
            <a:ext cx="10515600" cy="585216"/>
          </a:xfrm>
          <a:noFill/>
          <a:ln>
            <a:noFill/>
          </a:ln>
        </p:spPr>
        <p:txBody>
          <a:bodyPr vert="horz" lIns="68575" tIns="34275" rIns="68575" bIns="34275" rtlCol="0" anchor="ctr" anchorCtr="0">
            <a:noAutofit/>
          </a:bodyPr>
          <a:lstStyle/>
          <a:p>
            <a:r>
              <a:rPr lang="en-US" dirty="0">
                <a:sym typeface="Calibri"/>
              </a:rPr>
              <a:t>Long (“tidy”) data</a:t>
            </a:r>
            <a:endParaRPr lang="en" dirty="0">
              <a:sym typeface="Calibri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idx="1"/>
          </p:nvPr>
        </p:nvSpPr>
        <p:spPr>
          <a:xfrm>
            <a:off x="838201" y="1828801"/>
            <a:ext cx="5590734" cy="4348162"/>
          </a:xfrm>
          <a:noFill/>
          <a:ln>
            <a:noFill/>
          </a:ln>
        </p:spPr>
        <p:txBody>
          <a:bodyPr vert="horz" lIns="68575" tIns="34275" rIns="68575" bIns="3427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ym typeface="Calibri"/>
              </a:rPr>
              <a:t>(e.g., many rows per entity)</a:t>
            </a:r>
            <a:br>
              <a:rPr lang="en-US" dirty="0">
                <a:sym typeface="Calibri"/>
              </a:rPr>
            </a:br>
            <a:br>
              <a:rPr lang="en-US" dirty="0">
                <a:sym typeface="Calibri"/>
              </a:rPr>
            </a:br>
            <a:r>
              <a:rPr lang="en-US" i="1" dirty="0">
                <a:sym typeface="Calibri"/>
              </a:rPr>
              <a:t>good for filtering and </a:t>
            </a:r>
            <a:r>
              <a:rPr lang="en-US" i="1" dirty="0" err="1">
                <a:sym typeface="Calibri"/>
              </a:rPr>
              <a:t>subsetting</a:t>
            </a:r>
            <a:r>
              <a:rPr lang="en-US" i="1" dirty="0">
                <a:sym typeface="Calibri"/>
              </a:rPr>
              <a:t> on the fly, aggregating across measurements</a:t>
            </a:r>
          </a:p>
        </p:txBody>
      </p:sp>
      <p:pic>
        <p:nvPicPr>
          <p:cNvPr id="557" name="Shape 557" descr="A spreadsheet with columns named &quot;State&quot;, &quot;Sector&quot;, &quot;Year&quot;, and &quot;Emissions&quot;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4389" y="998255"/>
            <a:ext cx="3269259" cy="48614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9135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399-2420-5A63-2E71-9B53BF1F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PQ, want to “Unpivot” year columns</a:t>
            </a:r>
          </a:p>
        </p:txBody>
      </p:sp>
      <p:pic>
        <p:nvPicPr>
          <p:cNvPr id="4" name="Picture 3" descr="The right-click menu with &quot;Unpivot other columns&quot; highlighted.">
            <a:extLst>
              <a:ext uri="{FF2B5EF4-FFF2-40B4-BE49-F238E27FC236}">
                <a16:creationId xmlns:a16="http://schemas.microsoft.com/office/drawing/2014/main" id="{72DBE04A-8FE4-EAD9-DBF6-1826E6F34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4971" y="2643843"/>
            <a:ext cx="3137095" cy="3644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69F653-137E-5B16-6430-D49A22B38970}"/>
              </a:ext>
            </a:extLst>
          </p:cNvPr>
          <p:cNvSpPr txBox="1"/>
          <p:nvPr/>
        </p:nvSpPr>
        <p:spPr>
          <a:xfrm>
            <a:off x="1923446" y="1633536"/>
            <a:ext cx="300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" pitchFamily="2" charset="77"/>
              </a:rPr>
              <a:t>Option 1:</a:t>
            </a:r>
          </a:p>
          <a:p>
            <a:r>
              <a:rPr lang="en-US" dirty="0">
                <a:latin typeface="Montserrat" pitchFamily="2" charset="77"/>
              </a:rPr>
              <a:t>Select first two columns,</a:t>
            </a:r>
          </a:p>
          <a:p>
            <a:r>
              <a:rPr lang="en-US" dirty="0">
                <a:latin typeface="Montserrat" pitchFamily="2" charset="77"/>
              </a:rPr>
              <a:t>unpivot other columns</a:t>
            </a:r>
          </a:p>
        </p:txBody>
      </p:sp>
      <p:pic>
        <p:nvPicPr>
          <p:cNvPr id="7" name="Picture 6" descr="The right-click menu with &quot;Unpivot only selected columns&quot; highlighted.">
            <a:extLst>
              <a:ext uri="{FF2B5EF4-FFF2-40B4-BE49-F238E27FC236}">
                <a16:creationId xmlns:a16="http://schemas.microsoft.com/office/drawing/2014/main" id="{17E0C9A0-4EBD-3BEB-0DC1-F908208B7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0838" y="2643843"/>
            <a:ext cx="4541851" cy="3644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43D03E-923F-1F5D-BF80-D40FEE5128E6}"/>
              </a:ext>
            </a:extLst>
          </p:cNvPr>
          <p:cNvSpPr txBox="1"/>
          <p:nvPr/>
        </p:nvSpPr>
        <p:spPr>
          <a:xfrm>
            <a:off x="5800838" y="1633536"/>
            <a:ext cx="3725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" pitchFamily="2" charset="77"/>
              </a:rPr>
              <a:t>Option 2:</a:t>
            </a:r>
          </a:p>
          <a:p>
            <a:r>
              <a:rPr lang="en-US" dirty="0">
                <a:latin typeface="Montserrat" pitchFamily="2" charset="77"/>
              </a:rPr>
              <a:t>Select all year columns,</a:t>
            </a:r>
          </a:p>
          <a:p>
            <a:r>
              <a:rPr lang="en-US" dirty="0">
                <a:latin typeface="Montserrat" pitchFamily="2" charset="77"/>
              </a:rPr>
              <a:t>unpivot only selected columns</a:t>
            </a:r>
          </a:p>
        </p:txBody>
      </p:sp>
    </p:spTree>
    <p:extLst>
      <p:ext uri="{BB962C8B-B14F-4D97-AF65-F5344CB8AC3E}">
        <p14:creationId xmlns:p14="http://schemas.microsoft.com/office/powerpoint/2010/main" val="883813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0EB8-99B1-2531-784F-16262620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Rename new columns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ECDCD5-E339-152F-C1B4-CFF052987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9062"/>
            <a:ext cx="5256212" cy="35699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“Attribute” -&gt; “Year”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“Value” -&gt; “Emissions”</a:t>
            </a:r>
          </a:p>
        </p:txBody>
      </p:sp>
      <p:pic>
        <p:nvPicPr>
          <p:cNvPr id="7" name="Content Placeholder 6" descr="The right-click menu with &quot;Rename&quot; highlighted.">
            <a:extLst>
              <a:ext uri="{FF2B5EF4-FFF2-40B4-BE49-F238E27FC236}">
                <a16:creationId xmlns:a16="http://schemas.microsoft.com/office/drawing/2014/main" id="{80B20C97-2D12-E8B5-BD49-47D45076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7668" y="987425"/>
            <a:ext cx="2538006" cy="487362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59942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D5371C-90E7-A098-6673-0898110B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81686"/>
          </a:xfrm>
        </p:spPr>
        <p:txBody>
          <a:bodyPr/>
          <a:lstStyle/>
          <a:p>
            <a:r>
              <a:rPr lang="en-US" dirty="0"/>
              <a:t>Push data back into Excel with </a:t>
            </a:r>
            <a:br>
              <a:rPr lang="en-US" dirty="0"/>
            </a:br>
            <a:r>
              <a:rPr lang="en-US" dirty="0"/>
              <a:t>“Close and Load”</a:t>
            </a:r>
          </a:p>
        </p:txBody>
      </p:sp>
      <p:pic>
        <p:nvPicPr>
          <p:cNvPr id="7" name="Picture 6" descr="A close-up of the Home tab in the Power Query Editor Ribbon, with the &quot;Close &amp; Load&quot; button highlighted on the left.">
            <a:extLst>
              <a:ext uri="{FF2B5EF4-FFF2-40B4-BE49-F238E27FC236}">
                <a16:creationId xmlns:a16="http://schemas.microsoft.com/office/drawing/2014/main" id="{AA027243-5DF9-E431-F39E-2A226E55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67" y="2561226"/>
            <a:ext cx="9860865" cy="317336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0BA82E-1F41-15FE-C488-A6AC20087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5567" y="3429000"/>
            <a:ext cx="1642946" cy="1541417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A7CD-0850-68AE-2491-A93C6098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data in Excel</a:t>
            </a:r>
          </a:p>
        </p:txBody>
      </p:sp>
      <p:pic>
        <p:nvPicPr>
          <p:cNvPr id="4" name="Picture 3" descr="The table of processed data in Excel.">
            <a:extLst>
              <a:ext uri="{FF2B5EF4-FFF2-40B4-BE49-F238E27FC236}">
                <a16:creationId xmlns:a16="http://schemas.microsoft.com/office/drawing/2014/main" id="{EB4506F3-8686-DF88-39ED-BE7A81F0BE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3673" y="1586184"/>
            <a:ext cx="372465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9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71B7-D2B7-040F-1459-B900CE0E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00000"/>
              </a:lnSpc>
            </a:pPr>
            <a:r>
              <a:rPr lang="en-US" dirty="0"/>
              <a:t>Quick check-in with small groups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8F1CC-63A7-B589-4124-4D8F407B1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</a:t>
            </a:r>
          </a:p>
        </p:txBody>
      </p:sp>
    </p:spTree>
    <p:extLst>
      <p:ext uri="{BB962C8B-B14F-4D97-AF65-F5344CB8AC3E}">
        <p14:creationId xmlns:p14="http://schemas.microsoft.com/office/powerpoint/2010/main" val="526278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74E47-CF58-73C4-706D-1ADBE57D0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B25E-016D-2E15-C441-03386E1E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Example data project: </a:t>
            </a:r>
            <a:br>
              <a:rPr lang="en-US" dirty="0"/>
            </a:br>
            <a:r>
              <a:rPr lang="en-US" dirty="0"/>
              <a:t>Additional data cleaning, appending 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FF96F-D28B-A1BD-8A6B-42A6C4076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196179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712DBA-2D47-ACE5-AB1B-A38FD0BE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10515600" cy="966651"/>
          </a:xfrm>
        </p:spPr>
        <p:txBody>
          <a:bodyPr>
            <a:normAutofit/>
          </a:bodyPr>
          <a:lstStyle/>
          <a:p>
            <a:r>
              <a:rPr lang="en-US" dirty="0"/>
              <a:t>Technical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A90AA-1DC6-C475-A81D-5190118D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050"/>
            <a:ext cx="10515600" cy="429591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To follow along with exercises, participants will need access to a laptop computer (Windows or Mac OS) with a recent version of Excel that supports Power Query</a:t>
            </a:r>
          </a:p>
          <a:p>
            <a:pPr>
              <a:lnSpc>
                <a:spcPct val="100000"/>
              </a:lnSpc>
            </a:pPr>
            <a:r>
              <a:rPr lang="en-US" dirty="0"/>
              <a:t>Windows: Excel 2016 and later, Microsoft 365, Excel for the Web</a:t>
            </a:r>
          </a:p>
          <a:p>
            <a:pPr>
              <a:lnSpc>
                <a:spcPct val="100000"/>
              </a:lnSpc>
            </a:pPr>
            <a:r>
              <a:rPr lang="en-US" dirty="0"/>
              <a:t>Mac: Excel for Microsoft 365 </a:t>
            </a:r>
            <a:r>
              <a:rPr lang="en-US"/>
              <a:t>for Mac, Excel for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102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C5E08-9E46-64EA-4CE5-387B2C3D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89D904-61A7-ECEF-3C27-E463B72D0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training attendance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6FD1F-0DE6-2834-34FE-4ED68B0BDF58}"/>
              </a:ext>
            </a:extLst>
          </p:cNvPr>
          <p:cNvSpPr txBox="1"/>
          <p:nvPr/>
        </p:nvSpPr>
        <p:spPr>
          <a:xfrm>
            <a:off x="838200" y="5910646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itchFamily="2" charset="77"/>
              </a:rPr>
              <a:t>Source:</a:t>
            </a:r>
            <a:br>
              <a:rPr lang="en-US" sz="1400" dirty="0">
                <a:latin typeface="Montserrat" pitchFamily="2" charset="77"/>
              </a:rPr>
            </a:br>
            <a:r>
              <a:rPr lang="en-US" sz="1400" dirty="0">
                <a:latin typeface="Montserrat" pitchFamily="2" charset="77"/>
                <a:hlinkClick r:id="rId2"/>
              </a:rPr>
              <a:t>https://librarycarpentry.org/lc-spreadsheets/#data</a:t>
            </a:r>
            <a:r>
              <a:rPr lang="en-US" sz="1400" dirty="0">
                <a:latin typeface="Montserrat" pitchFamily="2" charset="77"/>
              </a:rPr>
              <a:t> </a:t>
            </a:r>
          </a:p>
        </p:txBody>
      </p:sp>
      <p:pic>
        <p:nvPicPr>
          <p:cNvPr id="6" name="Content Placeholder 5" descr="A spreadsheet where two separate data tables are floating in the middle of the grid.">
            <a:extLst>
              <a:ext uri="{FF2B5EF4-FFF2-40B4-BE49-F238E27FC236}">
                <a16:creationId xmlns:a16="http://schemas.microsoft.com/office/drawing/2014/main" id="{99B97315-0D47-9EC1-FA4D-997790ADF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8171" y="1772625"/>
            <a:ext cx="6295657" cy="4072706"/>
          </a:xfrm>
        </p:spPr>
      </p:pic>
    </p:spTree>
    <p:extLst>
      <p:ext uri="{BB962C8B-B14F-4D97-AF65-F5344CB8AC3E}">
        <p14:creationId xmlns:p14="http://schemas.microsoft.com/office/powerpoint/2010/main" val="1307730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F25E-4B1D-32A4-3FDB-D2CADDAF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24932"/>
          </a:xfrm>
        </p:spPr>
        <p:txBody>
          <a:bodyPr/>
          <a:lstStyle/>
          <a:p>
            <a:r>
              <a:rPr lang="en-US" dirty="0"/>
              <a:t>In a new Excel file, get 2016 data from “</a:t>
            </a:r>
            <a:r>
              <a:rPr lang="en-US" dirty="0" err="1"/>
              <a:t>training_attendance.xlsx</a:t>
            </a:r>
            <a:r>
              <a:rPr lang="en-US" dirty="0"/>
              <a:t>”</a:t>
            </a:r>
          </a:p>
        </p:txBody>
      </p:sp>
      <p:pic>
        <p:nvPicPr>
          <p:cNvPr id="4" name="Picture 3" descr="The &quot;Choose data&quot; screen with the correct sheet in the workbook chosen.">
            <a:extLst>
              <a:ext uri="{FF2B5EF4-FFF2-40B4-BE49-F238E27FC236}">
                <a16:creationId xmlns:a16="http://schemas.microsoft.com/office/drawing/2014/main" id="{D5FB71A9-A675-97CA-0F3C-0E19ECC82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000" y="1867989"/>
            <a:ext cx="7772400" cy="482154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9676A5-F858-4D30-320D-D25C1819C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40000" y="2659165"/>
            <a:ext cx="1656379" cy="376048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C7D19E-EA24-992A-2026-E3EDB9D8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5817" y="6365736"/>
            <a:ext cx="1003497" cy="376048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00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5574-08A6-B563-422F-6FB1471C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118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Sheet has two data tables; we can duplicate the query to deal with each</a:t>
            </a:r>
          </a:p>
        </p:txBody>
      </p:sp>
      <p:pic>
        <p:nvPicPr>
          <p:cNvPr id="4" name="Picture 3" descr="The right-click menu for the query, with &quot;Duplicate&quot; highlighted.">
            <a:extLst>
              <a:ext uri="{FF2B5EF4-FFF2-40B4-BE49-F238E27FC236}">
                <a16:creationId xmlns:a16="http://schemas.microsoft.com/office/drawing/2014/main" id="{BF142A65-0F2F-F9D2-2A40-5408407585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7965" y="2220686"/>
            <a:ext cx="5556069" cy="376117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17176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FBCCB-0F41-C1EF-A390-546EA837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555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Rename each query to match data tables: RDM and Open access</a:t>
            </a:r>
          </a:p>
        </p:txBody>
      </p:sp>
      <p:pic>
        <p:nvPicPr>
          <p:cNvPr id="4" name="Picture 3" descr="The right-click menu for the second query, with &quot;Rename&quot; highlighted.">
            <a:extLst>
              <a:ext uri="{FF2B5EF4-FFF2-40B4-BE49-F238E27FC236}">
                <a16:creationId xmlns:a16="http://schemas.microsoft.com/office/drawing/2014/main" id="{E1C71860-250E-A745-5FEE-9635774CF1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21"/>
          <a:stretch/>
        </p:blipFill>
        <p:spPr>
          <a:xfrm>
            <a:off x="3900351" y="2325189"/>
            <a:ext cx="4391298" cy="392313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61514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4BCD-3A79-5B13-562A-2CD3E1D1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RDM query, keep only the first 4 columns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32B0C-1721-8928-D9C9-295ECAF44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94560"/>
            <a:ext cx="3932237" cy="367442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 remaining columns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Click “Remove columns”</a:t>
            </a:r>
          </a:p>
        </p:txBody>
      </p:sp>
      <p:pic>
        <p:nvPicPr>
          <p:cNvPr id="6" name="Content Placeholder 5" descr="The Power Query Editor, with a series of columns selected and the &quot;Remove columns&quot; button in the ribbon highlighted.">
            <a:extLst>
              <a:ext uri="{FF2B5EF4-FFF2-40B4-BE49-F238E27FC236}">
                <a16:creationId xmlns:a16="http://schemas.microsoft.com/office/drawing/2014/main" id="{CEC74F73-3597-4516-0BC8-7CED4A264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6324" y="320039"/>
            <a:ext cx="6885745" cy="6315891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C48864-E7CE-D5BA-EE56-9DFDCB8DA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27479" y="320039"/>
            <a:ext cx="581882" cy="646612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7A56-CB1C-BF6E-6B58-99A3451A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blank rows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31DD0-B8F6-A31B-7279-193D38DD9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In “Remove rows” menu, select </a:t>
            </a:r>
            <a:br>
              <a:rPr lang="en-US" sz="2400" dirty="0"/>
            </a:br>
            <a:r>
              <a:rPr lang="en-US" sz="2400" dirty="0"/>
              <a:t>“Remove blank rows”</a:t>
            </a:r>
          </a:p>
        </p:txBody>
      </p:sp>
      <p:pic>
        <p:nvPicPr>
          <p:cNvPr id="6" name="Content Placeholder 5" descr="The &quot;Remove blank rows&quot; option in the &quot;Remove rows&quot; menu.">
            <a:extLst>
              <a:ext uri="{FF2B5EF4-FFF2-40B4-BE49-F238E27FC236}">
                <a16:creationId xmlns:a16="http://schemas.microsoft.com/office/drawing/2014/main" id="{0E0E5551-98C0-8230-9719-6A3F3EF1D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9942" y="1065322"/>
            <a:ext cx="5306286" cy="4803666"/>
          </a:xfrm>
        </p:spPr>
      </p:pic>
    </p:spTree>
    <p:extLst>
      <p:ext uri="{BB962C8B-B14F-4D97-AF65-F5344CB8AC3E}">
        <p14:creationId xmlns:p14="http://schemas.microsoft.com/office/powerpoint/2010/main" val="2935151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07F7-515C-CA4B-D137-139FB474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the third column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B0B5-24C1-2DD7-C522-5E9C7A61C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1800" i="1" dirty="0"/>
              <a:t>Column contains number of attendees of different types (post-graduate researcher (PGR), post-doctoral research associate (PDRA), and other)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Select “</a:t>
            </a:r>
            <a:r>
              <a:rPr lang="en-US" sz="1800" dirty="0" err="1"/>
              <a:t>PGR|PDRA|other</a:t>
            </a:r>
            <a:r>
              <a:rPr lang="en-US" sz="1800" dirty="0"/>
              <a:t>” column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Click “Split column”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Select “By delimiter”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Separator, select “--Custom--”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Type “|” as the separator </a:t>
            </a:r>
          </a:p>
        </p:txBody>
      </p:sp>
      <p:pic>
        <p:nvPicPr>
          <p:cNvPr id="12" name="Content Placeholder 11" descr="The &quot;Split column&quot; menu with the &quot;By delimiter&quot; option highlighted.">
            <a:extLst>
              <a:ext uri="{FF2B5EF4-FFF2-40B4-BE49-F238E27FC236}">
                <a16:creationId xmlns:a16="http://schemas.microsoft.com/office/drawing/2014/main" id="{A205DA4B-69E6-1B18-C5BD-5D1824795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2025" y="752167"/>
            <a:ext cx="2948786" cy="2676833"/>
          </a:xfrm>
        </p:spPr>
      </p:pic>
      <p:pic>
        <p:nvPicPr>
          <p:cNvPr id="14" name="Picture 13" descr="The Split column pop-up window, with Separator set to &quot;Custom&quot; and the pipe character specified.">
            <a:extLst>
              <a:ext uri="{FF2B5EF4-FFF2-40B4-BE49-F238E27FC236}">
                <a16:creationId xmlns:a16="http://schemas.microsoft.com/office/drawing/2014/main" id="{75799EA0-7B10-4B81-11E9-CB0A8353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8374" y="752167"/>
            <a:ext cx="3456160" cy="2676833"/>
          </a:xfrm>
          <a:prstGeom prst="rect">
            <a:avLst/>
          </a:prstGeom>
        </p:spPr>
      </p:pic>
      <p:pic>
        <p:nvPicPr>
          <p:cNvPr id="16" name="Picture 15" descr="The data preview showing the three new columns created from separated the previous column.">
            <a:extLst>
              <a:ext uri="{FF2B5EF4-FFF2-40B4-BE49-F238E27FC236}">
                <a16:creationId xmlns:a16="http://schemas.microsoft.com/office/drawing/2014/main" id="{E7744E21-CEED-A68A-BC3A-FD456ED66E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2025" y="3745220"/>
            <a:ext cx="6856411" cy="25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1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35AC-E127-C931-6943-64FDF3E8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585216"/>
          </a:xfrm>
        </p:spPr>
        <p:txBody>
          <a:bodyPr>
            <a:normAutofit fontScale="90000"/>
          </a:bodyPr>
          <a:lstStyle/>
          <a:p>
            <a:r>
              <a:rPr lang="en-US" dirty="0"/>
              <a:t>Use correct column headers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FA6A6-67E0-325A-511B-BA7645E87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065"/>
            <a:ext cx="10515600" cy="4480898"/>
          </a:xfrm>
        </p:spPr>
        <p:txBody>
          <a:bodyPr/>
          <a:lstStyle/>
          <a:p>
            <a:r>
              <a:rPr lang="en-US" dirty="0"/>
              <a:t>Remove top 1 row</a:t>
            </a:r>
          </a:p>
          <a:p>
            <a:r>
              <a:rPr lang="en-US" dirty="0"/>
              <a:t>Use first row as headers</a:t>
            </a:r>
          </a:p>
        </p:txBody>
      </p:sp>
      <p:pic>
        <p:nvPicPr>
          <p:cNvPr id="15" name="Picture 14" descr="The data with incorrect headers and an extra row at the top.">
            <a:extLst>
              <a:ext uri="{FF2B5EF4-FFF2-40B4-BE49-F238E27FC236}">
                <a16:creationId xmlns:a16="http://schemas.microsoft.com/office/drawing/2014/main" id="{B7ADF9EA-0DC3-7817-2537-711E7BF6E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037564"/>
            <a:ext cx="3348641" cy="3139399"/>
          </a:xfrm>
          <a:prstGeom prst="rect">
            <a:avLst/>
          </a:prstGeom>
        </p:spPr>
      </p:pic>
      <p:pic>
        <p:nvPicPr>
          <p:cNvPr id="17" name="Picture 16" descr="The data with incorrect headers but no extra row at the top.">
            <a:extLst>
              <a:ext uri="{FF2B5EF4-FFF2-40B4-BE49-F238E27FC236}">
                <a16:creationId xmlns:a16="http://schemas.microsoft.com/office/drawing/2014/main" id="{4C13A9B9-4862-AE6E-9DD6-0CDC3E1D6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1744" y="3033752"/>
            <a:ext cx="3421384" cy="3139399"/>
          </a:xfrm>
          <a:prstGeom prst="rect">
            <a:avLst/>
          </a:prstGeom>
        </p:spPr>
      </p:pic>
      <p:pic>
        <p:nvPicPr>
          <p:cNvPr id="19" name="Picture 18" descr="The data with the correct headers and no extra rows at the top.">
            <a:extLst>
              <a:ext uri="{FF2B5EF4-FFF2-40B4-BE49-F238E27FC236}">
                <a16:creationId xmlns:a16="http://schemas.microsoft.com/office/drawing/2014/main" id="{7DE8B07B-0DDF-5D69-10E7-37A50DAF2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8032" y="3038312"/>
            <a:ext cx="3197957" cy="31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1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3AF4-3046-62E4-DB08-8A9E7F72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Calculate total attendees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0E8F1-9BEE-37D5-09CC-E1D71AA38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599"/>
            <a:ext cx="5453743" cy="4424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Click on “Add column” in ribbon menu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Select “Custom column”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Name the column “Attendees”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In the formula box: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Insert “PGR” column from the right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Add “+”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Insert “PDRA” column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Add “+”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Insert “other” column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Click OK</a:t>
            </a:r>
          </a:p>
        </p:txBody>
      </p:sp>
      <p:pic>
        <p:nvPicPr>
          <p:cNvPr id="5" name="Picture 4" descr="The &quot;Custom column&quot; pop-up window with the formula to add together the three attendee columns.">
            <a:extLst>
              <a:ext uri="{FF2B5EF4-FFF2-40B4-BE49-F238E27FC236}">
                <a16:creationId xmlns:a16="http://schemas.microsoft.com/office/drawing/2014/main" id="{C4DF5386-D3CD-5D30-AC4A-B46F16733A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602" y="1905000"/>
            <a:ext cx="5132639" cy="35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7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277-96BA-E315-260C-6ADA299D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a column to indicate training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1BA2-B817-D800-8576-9907CEBE6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6399"/>
            <a:ext cx="5704114" cy="45005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i="1" dirty="0"/>
              <a:t>Since we’ll be combining this table with the Open Access training table, we need the data in this table to be labelled with “RDM.”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Add another “Custom column”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Name the column “Training type”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In the formula box, type "RDM"</a:t>
            </a:r>
          </a:p>
        </p:txBody>
      </p:sp>
      <p:pic>
        <p:nvPicPr>
          <p:cNvPr id="5" name="Picture 4" descr="The &quot;Custom column&quot; pop-up window with a simple string as the formula.">
            <a:extLst>
              <a:ext uri="{FF2B5EF4-FFF2-40B4-BE49-F238E27FC236}">
                <a16:creationId xmlns:a16="http://schemas.microsoft.com/office/drawing/2014/main" id="{DBF27801-C106-05E0-8765-7F3196231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1464" y="2065215"/>
            <a:ext cx="4569913" cy="316162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7574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3164-F081-75F6-BA24-76650109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Small-group introductions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EE17C-4A14-48D8-0CCC-7A8743997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1677604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1E5A-9B40-6D0C-B971-BF6E3DF6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Switch to “Open access” and clean that table as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E292-1C72-8A51-801B-2757121B2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6771"/>
            <a:ext cx="10515600" cy="425019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Remove first 5 columns</a:t>
            </a:r>
          </a:p>
          <a:p>
            <a:pPr>
              <a:lnSpc>
                <a:spcPct val="110000"/>
              </a:lnSpc>
            </a:pPr>
            <a:r>
              <a:rPr lang="en-US" dirty="0"/>
              <a:t>Use correct column headers</a:t>
            </a:r>
          </a:p>
          <a:p>
            <a:pPr>
              <a:lnSpc>
                <a:spcPct val="110000"/>
              </a:lnSpc>
            </a:pPr>
            <a:r>
              <a:rPr lang="en-US" dirty="0"/>
              <a:t>In “Len” column, use “replace values” to replace “ hours” and “ hour” with nothing</a:t>
            </a:r>
          </a:p>
          <a:p>
            <a:pPr>
              <a:lnSpc>
                <a:spcPct val="110000"/>
              </a:lnSpc>
            </a:pPr>
            <a:r>
              <a:rPr lang="en-US" dirty="0"/>
              <a:t>In “Len”, use Format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Trim to remove any remaining whitespace</a:t>
            </a:r>
          </a:p>
          <a:p>
            <a:pPr>
              <a:lnSpc>
                <a:spcPct val="110000"/>
              </a:lnSpc>
            </a:pPr>
            <a:r>
              <a:rPr lang="en-US" dirty="0"/>
              <a:t>Change “Len” data type to “Decimal number”</a:t>
            </a:r>
          </a:p>
          <a:p>
            <a:pPr>
              <a:lnSpc>
                <a:spcPct val="110000"/>
              </a:lnSpc>
            </a:pPr>
            <a:r>
              <a:rPr lang="en-US" dirty="0"/>
              <a:t>Rename column from “Len” to “Length (hours)”</a:t>
            </a:r>
          </a:p>
          <a:p>
            <a:pPr>
              <a:lnSpc>
                <a:spcPct val="110000"/>
              </a:lnSpc>
            </a:pPr>
            <a:r>
              <a:rPr lang="en-US" dirty="0"/>
              <a:t>Delete empty 4</a:t>
            </a:r>
            <a:r>
              <a:rPr lang="en-US" baseline="30000" dirty="0"/>
              <a:t>th</a:t>
            </a:r>
            <a:r>
              <a:rPr lang="en-US" dirty="0"/>
              <a:t> column</a:t>
            </a:r>
          </a:p>
          <a:p>
            <a:pPr>
              <a:lnSpc>
                <a:spcPct val="110000"/>
              </a:lnSpc>
            </a:pPr>
            <a:r>
              <a:rPr lang="en-US" dirty="0"/>
              <a:t>Rename final column to “Cancelled”</a:t>
            </a:r>
          </a:p>
          <a:p>
            <a:pPr>
              <a:lnSpc>
                <a:spcPct val="110000"/>
              </a:lnSpc>
            </a:pPr>
            <a:r>
              <a:rPr lang="en-US" dirty="0"/>
              <a:t>Add a custom column called “Training type” with the value “Open access”</a:t>
            </a:r>
          </a:p>
        </p:txBody>
      </p:sp>
    </p:spTree>
    <p:extLst>
      <p:ext uri="{BB962C8B-B14F-4D97-AF65-F5344CB8AC3E}">
        <p14:creationId xmlns:p14="http://schemas.microsoft.com/office/powerpoint/2010/main" val="3270119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2918-B46E-CB59-35D5-C3B49A0D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Combine the two tables into one with “append”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45FC5-C177-AB14-05F1-8F163922E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085"/>
            <a:ext cx="10515600" cy="4184877"/>
          </a:xfrm>
        </p:spPr>
        <p:txBody>
          <a:bodyPr/>
          <a:lstStyle/>
          <a:p>
            <a:r>
              <a:rPr lang="en-US" dirty="0"/>
              <a:t>Under “Home”, click “Append queries”</a:t>
            </a:r>
          </a:p>
          <a:p>
            <a:r>
              <a:rPr lang="en-US" dirty="0"/>
              <a:t>Select “Append queries as new”</a:t>
            </a:r>
          </a:p>
          <a:p>
            <a:r>
              <a:rPr lang="en-US" dirty="0"/>
              <a:t>Select “RDM” as first table and “Open access” as second table</a:t>
            </a:r>
          </a:p>
          <a:p>
            <a:r>
              <a:rPr lang="en-US" dirty="0"/>
              <a:t>Rename Query from “Append” to “2016 Trainings”</a:t>
            </a:r>
          </a:p>
          <a:p>
            <a:r>
              <a:rPr lang="en-US" dirty="0"/>
              <a:t>Optional: remove the extra attendance columns</a:t>
            </a:r>
          </a:p>
          <a:p>
            <a:r>
              <a:rPr lang="en-US" dirty="0"/>
              <a:t>Close and load data back into Excel</a:t>
            </a:r>
          </a:p>
        </p:txBody>
      </p:sp>
    </p:spTree>
    <p:extLst>
      <p:ext uri="{BB962C8B-B14F-4D97-AF65-F5344CB8AC3E}">
        <p14:creationId xmlns:p14="http://schemas.microsoft.com/office/powerpoint/2010/main" val="2566461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D490-4634-C431-C0E5-F71535886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D334-A4FE-33B0-E2E5-D3FB7521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00000"/>
              </a:lnSpc>
            </a:pPr>
            <a:r>
              <a:rPr lang="en-US" dirty="0"/>
              <a:t>Quick check-in with small groups,</a:t>
            </a:r>
            <a:br>
              <a:rPr lang="en-US" dirty="0"/>
            </a:br>
            <a:r>
              <a:rPr lang="en-US" dirty="0"/>
              <a:t>Short break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40146-29C1-41CF-E6CB-D60943FF0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312934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DCBDC-70B4-9DEF-2909-F81106BDB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5F066-5051-60F7-F12C-3AA07880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Example data project: </a:t>
            </a:r>
            <a:br>
              <a:rPr lang="en-US" dirty="0"/>
            </a:br>
            <a:r>
              <a:rPr lang="en-US" dirty="0"/>
              <a:t>Merging data from multiple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24D58-C1F3-A72D-1691-5AD4B542B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2412770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41E4-C88F-4E13-A5B1-4611DA0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survey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63F7F-347F-EBE5-921B-CCC4439AC847}"/>
              </a:ext>
            </a:extLst>
          </p:cNvPr>
          <p:cNvSpPr txBox="1"/>
          <p:nvPr/>
        </p:nvSpPr>
        <p:spPr>
          <a:xfrm>
            <a:off x="555170" y="157615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B"/>
                </a:solidFill>
                <a:latin typeface="Montserrat" pitchFamily="2" charset="77"/>
              </a:rPr>
              <a:t>survey-</a:t>
            </a:r>
            <a:r>
              <a:rPr lang="en-US" dirty="0" err="1">
                <a:solidFill>
                  <a:srgbClr val="00539B"/>
                </a:solidFill>
                <a:latin typeface="Montserrat" pitchFamily="2" charset="77"/>
              </a:rPr>
              <a:t>responses.csv</a:t>
            </a:r>
            <a:endParaRPr lang="en-US" dirty="0">
              <a:solidFill>
                <a:srgbClr val="00539B"/>
              </a:solidFill>
              <a:latin typeface="Montserrat" pitchFamily="2" charset="77"/>
            </a:endParaRPr>
          </a:p>
        </p:txBody>
      </p:sp>
      <p:pic>
        <p:nvPicPr>
          <p:cNvPr id="5" name="Picture 4" descr="A dataset where each row is a respondent and different columns for different survey questions.">
            <a:extLst>
              <a:ext uri="{FF2B5EF4-FFF2-40B4-BE49-F238E27FC236}">
                <a16:creationId xmlns:a16="http://schemas.microsoft.com/office/drawing/2014/main" id="{A6A83A59-CBB7-774D-87A8-796126421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70" y="1952869"/>
            <a:ext cx="11029663" cy="22533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2DE784-6CB1-3A3E-3825-7067540509F6}"/>
              </a:ext>
            </a:extLst>
          </p:cNvPr>
          <p:cNvSpPr txBox="1"/>
          <p:nvPr/>
        </p:nvSpPr>
        <p:spPr>
          <a:xfrm>
            <a:off x="524260" y="4458700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B"/>
                </a:solidFill>
                <a:latin typeface="Montserrat" pitchFamily="2" charset="77"/>
              </a:rPr>
              <a:t>survey-question-</a:t>
            </a:r>
            <a:r>
              <a:rPr lang="en-US" dirty="0" err="1">
                <a:solidFill>
                  <a:srgbClr val="00539B"/>
                </a:solidFill>
                <a:latin typeface="Montserrat" pitchFamily="2" charset="77"/>
              </a:rPr>
              <a:t>details.csv</a:t>
            </a:r>
            <a:endParaRPr lang="en-US" dirty="0">
              <a:solidFill>
                <a:srgbClr val="00539B"/>
              </a:solidFill>
              <a:latin typeface="Montserrat" pitchFamily="2" charset="77"/>
            </a:endParaRPr>
          </a:p>
        </p:txBody>
      </p:sp>
      <p:pic>
        <p:nvPicPr>
          <p:cNvPr id="11" name="Picture 10" descr="A dataset where each row is a question and each column gives information about the question, like question text and question type.">
            <a:extLst>
              <a:ext uri="{FF2B5EF4-FFF2-40B4-BE49-F238E27FC236}">
                <a16:creationId xmlns:a16="http://schemas.microsoft.com/office/drawing/2014/main" id="{9E817B07-83AC-C7F7-57A8-439CC07F0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70" y="4828033"/>
            <a:ext cx="6090188" cy="14996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F5AC90-A697-9AC3-D3AC-D1823607BEE6}"/>
              </a:ext>
            </a:extLst>
          </p:cNvPr>
          <p:cNvSpPr txBox="1"/>
          <p:nvPr/>
        </p:nvSpPr>
        <p:spPr>
          <a:xfrm>
            <a:off x="6932630" y="4458700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B"/>
                </a:solidFill>
                <a:latin typeface="Montserrat" pitchFamily="2" charset="77"/>
              </a:rPr>
              <a:t>survey-participant-</a:t>
            </a:r>
            <a:r>
              <a:rPr lang="en-US" dirty="0" err="1">
                <a:solidFill>
                  <a:srgbClr val="00539B"/>
                </a:solidFill>
                <a:latin typeface="Montserrat" pitchFamily="2" charset="77"/>
              </a:rPr>
              <a:t>details.csv</a:t>
            </a:r>
            <a:endParaRPr lang="en-US" dirty="0">
              <a:solidFill>
                <a:srgbClr val="00539B"/>
              </a:solidFill>
              <a:latin typeface="Montserrat" pitchFamily="2" charset="77"/>
            </a:endParaRPr>
          </a:p>
        </p:txBody>
      </p:sp>
      <p:pic>
        <p:nvPicPr>
          <p:cNvPr id="7" name="Picture 6" descr="A dataset where each row is a respondent and each column gives information about the respondent, like gender and major.">
            <a:extLst>
              <a:ext uri="{FF2B5EF4-FFF2-40B4-BE49-F238E27FC236}">
                <a16:creationId xmlns:a16="http://schemas.microsoft.com/office/drawing/2014/main" id="{EFF19B5F-2663-8429-3D9C-5A975467E7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2630" y="4828032"/>
            <a:ext cx="4660206" cy="149961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1641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74A5-6D66-6249-26A3-2C9303D1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Clean responses data (try on your own)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2BD3-2A20-91CC-2ED4-DC4E98A0E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New blank workbook</a:t>
            </a:r>
          </a:p>
          <a:p>
            <a:pPr>
              <a:lnSpc>
                <a:spcPct val="120000"/>
              </a:lnSpc>
            </a:pPr>
            <a:r>
              <a:rPr lang="en-US" dirty="0"/>
              <a:t>Load survey responses data (“Text/CSV”)</a:t>
            </a:r>
          </a:p>
          <a:p>
            <a:pPr>
              <a:lnSpc>
                <a:spcPct val="120000"/>
              </a:lnSpc>
            </a:pPr>
            <a:r>
              <a:rPr lang="en-US" dirty="0"/>
              <a:t>Use first row as headers</a:t>
            </a:r>
          </a:p>
          <a:p>
            <a:pPr>
              <a:lnSpc>
                <a:spcPct val="120000"/>
              </a:lnSpc>
            </a:pPr>
            <a:r>
              <a:rPr lang="en-US" dirty="0"/>
              <a:t>Split Q3 column (multi-select) on comma</a:t>
            </a:r>
          </a:p>
          <a:p>
            <a:pPr>
              <a:lnSpc>
                <a:spcPct val="120000"/>
              </a:lnSpc>
            </a:pPr>
            <a:r>
              <a:rPr lang="en-US" dirty="0"/>
              <a:t>Trim whitespace for the resulting columns</a:t>
            </a:r>
          </a:p>
          <a:p>
            <a:pPr>
              <a:lnSpc>
                <a:spcPct val="120000"/>
              </a:lnSpc>
            </a:pPr>
            <a:r>
              <a:rPr lang="en-US" dirty="0"/>
              <a:t>Unpivot all questions columns (Q1 to Q4)</a:t>
            </a:r>
          </a:p>
          <a:p>
            <a:pPr>
              <a:lnSpc>
                <a:spcPct val="120000"/>
              </a:lnSpc>
            </a:pPr>
            <a:r>
              <a:rPr lang="en-US" dirty="0"/>
              <a:t>Rename columns: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“Attribute” to “</a:t>
            </a:r>
            <a:r>
              <a:rPr lang="en-US" dirty="0" err="1"/>
              <a:t>QuestionID</a:t>
            </a:r>
            <a:r>
              <a:rPr lang="en-US" dirty="0"/>
              <a:t>”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“Value” to “Response”</a:t>
            </a:r>
          </a:p>
          <a:p>
            <a:pPr>
              <a:lnSpc>
                <a:spcPct val="120000"/>
              </a:lnSpc>
            </a:pPr>
            <a:r>
              <a:rPr lang="en-US" dirty="0"/>
              <a:t>In </a:t>
            </a:r>
            <a:r>
              <a:rPr lang="en-US" dirty="0" err="1"/>
              <a:t>QuestionID</a:t>
            </a:r>
            <a:r>
              <a:rPr lang="en-US" dirty="0"/>
              <a:t> column, replace values to clean up Q3 split column headers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Hint: look at column filter to see all values in column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72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50BC-741E-6779-08C3-0694624C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Create new query to bring in question details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4FFC5-33AA-3616-5E74-3590D267E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93"/>
            <a:ext cx="4050792" cy="4335970"/>
          </a:xfrm>
        </p:spPr>
        <p:txBody>
          <a:bodyPr/>
          <a:lstStyle/>
          <a:p>
            <a:r>
              <a:rPr lang="en-US" dirty="0"/>
              <a:t>In “Home”, click “Get data”</a:t>
            </a:r>
          </a:p>
          <a:p>
            <a:r>
              <a:rPr lang="en-US" dirty="0"/>
              <a:t>Select “Text/CSV”</a:t>
            </a:r>
          </a:p>
          <a:p>
            <a:r>
              <a:rPr lang="en-US" dirty="0"/>
              <a:t>Select question details file</a:t>
            </a:r>
          </a:p>
          <a:p>
            <a:r>
              <a:rPr lang="en-US" dirty="0"/>
              <a:t>Preview data and click “Create”</a:t>
            </a:r>
          </a:p>
          <a:p>
            <a:r>
              <a:rPr lang="en-US" dirty="0"/>
              <a:t>Use first row as headers</a:t>
            </a:r>
          </a:p>
        </p:txBody>
      </p:sp>
      <p:pic>
        <p:nvPicPr>
          <p:cNvPr id="5" name="Picture 4" descr="The &quot;Preview file data&quot; screen, with a &quot;Create&quot; button at the bottom.">
            <a:extLst>
              <a:ext uri="{FF2B5EF4-FFF2-40B4-BE49-F238E27FC236}">
                <a16:creationId xmlns:a16="http://schemas.microsoft.com/office/drawing/2014/main" id="{6BB6A47F-4823-3314-F8FA-63DFA3D6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3349" y="1840993"/>
            <a:ext cx="6590451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42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47CE-E03D-8755-C45E-1846E131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Blend the tables with “Merge queries”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40F76-895B-DBD7-68D6-9A620998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093"/>
            <a:ext cx="5745480" cy="440686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Under “Merge queries”, select “Merge queries as new”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A “merge” is like a database “join”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For the “left” table, use survey responses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In the data preview, select the </a:t>
            </a:r>
            <a:r>
              <a:rPr lang="en-US" sz="2400" dirty="0" err="1"/>
              <a:t>QuestionID</a:t>
            </a:r>
            <a:r>
              <a:rPr lang="en-US" sz="2400" dirty="0"/>
              <a:t> column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For the “right” table, use question details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In the data preview, select the </a:t>
            </a:r>
            <a:r>
              <a:rPr lang="en-US" sz="2400" dirty="0" err="1"/>
              <a:t>QuestionID</a:t>
            </a:r>
            <a:r>
              <a:rPr lang="en-US" sz="2400" dirty="0"/>
              <a:t> column again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Leave the “join kind” as “Left outer”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Click OK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Rename new query as “responses-questions”</a:t>
            </a:r>
          </a:p>
        </p:txBody>
      </p:sp>
      <p:pic>
        <p:nvPicPr>
          <p:cNvPr id="5" name="Picture 4" descr="The &quot;Merge&quot; settings window, showing two tables, followed by a series of &quot;join&quot; options, and an &quot;OK&quot; button at the bottom.">
            <a:extLst>
              <a:ext uri="{FF2B5EF4-FFF2-40B4-BE49-F238E27FC236}">
                <a16:creationId xmlns:a16="http://schemas.microsoft.com/office/drawing/2014/main" id="{4FC81102-855E-BC1C-B2A7-E1C7BD179C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268" y="1770094"/>
            <a:ext cx="4465379" cy="46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5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7A6A3-D3F4-F765-6444-4EDB3FB49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9F-50C1-CD67-892E-979A0EA3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4878257" cy="1600200"/>
          </a:xfrm>
        </p:spPr>
        <p:txBody>
          <a:bodyPr>
            <a:noAutofit/>
          </a:bodyPr>
          <a:lstStyle/>
          <a:p>
            <a:r>
              <a:rPr lang="en-US" sz="3600" dirty="0"/>
              <a:t>Decide what columns to bring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1850D-519B-633C-A0AE-1D1DB243E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4580"/>
            <a:ext cx="4878260" cy="38576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Scroll right to “survey-question-details” column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Click on “expand” icon at the top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Select columns to include, or leave all selected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Can uncheck “</a:t>
            </a:r>
            <a:r>
              <a:rPr lang="en-US" sz="1800" dirty="0" err="1"/>
              <a:t>QuestionID</a:t>
            </a:r>
            <a:r>
              <a:rPr lang="en-US" sz="1800" dirty="0"/>
              <a:t>”, since it’s a duplicate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Click OK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New columns will be added to the right</a:t>
            </a:r>
          </a:p>
        </p:txBody>
      </p:sp>
      <p:pic>
        <p:nvPicPr>
          <p:cNvPr id="9" name="Content Placeholder 8" descr="The &quot;expand&quot; menu, showing a list of possible columns to include and an &quot;OK&quot; button.">
            <a:extLst>
              <a:ext uri="{FF2B5EF4-FFF2-40B4-BE49-F238E27FC236}">
                <a16:creationId xmlns:a16="http://schemas.microsoft.com/office/drawing/2014/main" id="{D3619F55-86B0-D347-FFD4-E5BFEB366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681" y="1495425"/>
            <a:ext cx="4023360" cy="3857625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68AA68-D765-FA67-D2F6-8C4A8CCD5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994213" y="1317094"/>
            <a:ext cx="0" cy="63201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592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6A9F-AAE0-1E0C-C377-90F80267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Optional: repeat merge process for participant details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0675E4-B69F-CC73-1D21-1E5D26DFF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7295"/>
            <a:ext cx="10515600" cy="418966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Create new query to bring in participant details</a:t>
            </a:r>
          </a:p>
          <a:p>
            <a:pPr>
              <a:lnSpc>
                <a:spcPct val="110000"/>
              </a:lnSpc>
            </a:pPr>
            <a:r>
              <a:rPr lang="en-US" dirty="0"/>
              <a:t>Use first row as headers</a:t>
            </a:r>
          </a:p>
          <a:p>
            <a:pPr>
              <a:lnSpc>
                <a:spcPct val="110000"/>
              </a:lnSpc>
            </a:pPr>
            <a:r>
              <a:rPr lang="en-US" dirty="0"/>
              <a:t>Merge queries as new</a:t>
            </a:r>
          </a:p>
          <a:p>
            <a:pPr>
              <a:lnSpc>
                <a:spcPct val="110000"/>
              </a:lnSpc>
            </a:pPr>
            <a:r>
              <a:rPr lang="en-US" dirty="0"/>
              <a:t>Use “responses-questions” as left table, select </a:t>
            </a:r>
            <a:r>
              <a:rPr lang="en-US" dirty="0" err="1"/>
              <a:t>ResponseID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Use participant details as right, select </a:t>
            </a:r>
            <a:r>
              <a:rPr lang="en-US" dirty="0" err="1"/>
              <a:t>ResponseID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10000"/>
              </a:lnSpc>
            </a:pPr>
            <a:r>
              <a:rPr lang="en-US" dirty="0"/>
              <a:t>Rename query as “fully-merged”</a:t>
            </a:r>
          </a:p>
          <a:p>
            <a:pPr>
              <a:lnSpc>
                <a:spcPct val="110000"/>
              </a:lnSpc>
            </a:pPr>
            <a:r>
              <a:rPr lang="en-US" dirty="0"/>
              <a:t>Expand column at the end, include only demographics columns</a:t>
            </a:r>
          </a:p>
          <a:p>
            <a:pPr>
              <a:lnSpc>
                <a:spcPct val="110000"/>
              </a:lnSpc>
            </a:pPr>
            <a:r>
              <a:rPr lang="en-US" dirty="0"/>
              <a:t>Close &amp; Load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3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63F5D-ABC1-31D1-CA0A-6F647475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9964F5-D1AD-667B-3093-66C67077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Name</a:t>
            </a:r>
          </a:p>
          <a:p>
            <a:pPr>
              <a:lnSpc>
                <a:spcPct val="100000"/>
              </a:lnSpc>
            </a:pPr>
            <a:r>
              <a:rPr lang="en-US" dirty="0"/>
              <a:t>Institution</a:t>
            </a:r>
          </a:p>
          <a:p>
            <a:pPr>
              <a:lnSpc>
                <a:spcPct val="100000"/>
              </a:lnSpc>
            </a:pPr>
            <a:r>
              <a:rPr lang="en-US" dirty="0"/>
              <a:t>Position title</a:t>
            </a:r>
          </a:p>
          <a:p>
            <a:pPr>
              <a:lnSpc>
                <a:spcPct val="100000"/>
              </a:lnSpc>
            </a:pPr>
            <a:r>
              <a:rPr lang="en-US" dirty="0"/>
              <a:t>Have you used Excel’s Power Query before?</a:t>
            </a:r>
          </a:p>
          <a:p>
            <a:pPr>
              <a:lnSpc>
                <a:spcPct val="100000"/>
              </a:lnSpc>
            </a:pPr>
            <a:r>
              <a:rPr lang="en-US" dirty="0"/>
              <a:t>What are your biggest data analysis problems right now?</a:t>
            </a:r>
          </a:p>
        </p:txBody>
      </p:sp>
    </p:spTree>
    <p:extLst>
      <p:ext uri="{BB962C8B-B14F-4D97-AF65-F5344CB8AC3E}">
        <p14:creationId xmlns:p14="http://schemas.microsoft.com/office/powerpoint/2010/main" val="641254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0AC8-73A3-32C5-CE71-A6B726CF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what is now possible</a:t>
            </a:r>
          </a:p>
        </p:txBody>
      </p:sp>
      <p:pic>
        <p:nvPicPr>
          <p:cNvPr id="5" name="Picture 4" descr="A pivot table with percentages calculated.">
            <a:extLst>
              <a:ext uri="{FF2B5EF4-FFF2-40B4-BE49-F238E27FC236}">
                <a16:creationId xmlns:a16="http://schemas.microsoft.com/office/drawing/2014/main" id="{A63DAE2C-00E5-85BE-7179-ADD879CD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5" y="2312479"/>
            <a:ext cx="5571732" cy="3003203"/>
          </a:xfrm>
          <a:prstGeom prst="rect">
            <a:avLst/>
          </a:prstGeom>
        </p:spPr>
      </p:pic>
      <p:pic>
        <p:nvPicPr>
          <p:cNvPr id="7" name="Picture 6" descr="A stacked bar chart with percentages as labels.">
            <a:extLst>
              <a:ext uri="{FF2B5EF4-FFF2-40B4-BE49-F238E27FC236}">
                <a16:creationId xmlns:a16="http://schemas.microsoft.com/office/drawing/2014/main" id="{ECE274D8-FB24-1472-456D-AD89E3DB54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064" y="2312480"/>
            <a:ext cx="5067440" cy="300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0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34918-4EF9-540C-44CE-6B6843B91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8F59-5D5B-2D22-E20A-CC6365CD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00000"/>
              </a:lnSpc>
            </a:pPr>
            <a:r>
              <a:rPr lang="en-US" dirty="0"/>
              <a:t>Small group reflection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2918A-0F3E-3A21-0ED4-EC8264924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1029405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6D950C-3E53-85EA-9E04-A142EED1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BFB3A-DDF3-9D73-2460-CF8AECF13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Are any of these examples similar to tasks you’ve had to do in the past?</a:t>
            </a:r>
          </a:p>
          <a:p>
            <a:pPr>
              <a:lnSpc>
                <a:spcPct val="100000"/>
              </a:lnSpc>
            </a:pPr>
            <a:r>
              <a:rPr lang="en-US" dirty="0"/>
              <a:t>How do these methods compare with your usual methods?</a:t>
            </a:r>
          </a:p>
          <a:p>
            <a:pPr>
              <a:lnSpc>
                <a:spcPct val="100000"/>
              </a:lnSpc>
            </a:pPr>
            <a:r>
              <a:rPr lang="en-US" dirty="0"/>
              <a:t>What questions do you still have about Power Query?</a:t>
            </a:r>
          </a:p>
        </p:txBody>
      </p:sp>
    </p:spTree>
    <p:extLst>
      <p:ext uri="{BB962C8B-B14F-4D97-AF65-F5344CB8AC3E}">
        <p14:creationId xmlns:p14="http://schemas.microsoft.com/office/powerpoint/2010/main" val="424957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299E8-74B5-B87E-1479-D1147A33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9036-DF85-EA8B-8FA0-F1B698B1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00000"/>
              </a:lnSpc>
            </a:pPr>
            <a:r>
              <a:rPr lang="en-US" dirty="0"/>
              <a:t>Full group Q&amp;A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F092B-2291-B775-B50B-42D304101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3030996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076598-0462-D9D9-B8A3-D89FBFF3D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039112"/>
            <a:ext cx="10972800" cy="176479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FA6341-6D89-0A9C-3A3F-AD63ADC7E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392424"/>
            <a:ext cx="10972800" cy="82296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Angela Zoss,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angela.zoss@duke.edu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1533-322D-B006-D0DD-3412327A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Reproducible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16983-9BD2-9004-78D7-724D6657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371108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7364-C4AD-B7AC-2541-5303AEDE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002082"/>
          </a:xfrm>
        </p:spPr>
        <p:txBody>
          <a:bodyPr>
            <a:normAutofit/>
          </a:bodyPr>
          <a:lstStyle/>
          <a:p>
            <a:r>
              <a:rPr lang="en-US" sz="4000" dirty="0"/>
              <a:t>What is reproducibility?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E2ADD-15EF-9926-F526-BC7ACC36C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1920240"/>
            <a:ext cx="9144000" cy="420561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“the ability to recompute data analytic results given an observed dataset and knowledge of the data analysis pipeline.”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 algn="r">
              <a:lnSpc>
                <a:spcPct val="100000"/>
              </a:lnSpc>
              <a:buNone/>
            </a:pPr>
            <a:r>
              <a:rPr lang="en-US" sz="1400" dirty="0">
                <a:solidFill>
                  <a:srgbClr val="00539B"/>
                </a:solidFill>
                <a:effectLst/>
                <a:latin typeface="Montserrat" pitchFamily="2" charset="77"/>
              </a:rPr>
              <a:t>Leek, J. T., &amp; Peng, R. D. (2015). </a:t>
            </a:r>
            <a:r>
              <a:rPr lang="en-US" sz="1400" dirty="0">
                <a:solidFill>
                  <a:schemeClr val="accent2"/>
                </a:solidFill>
                <a:effectLst/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Reproducible research can still be wrong: Adopting a prevention approach</a:t>
            </a:r>
            <a:r>
              <a:rPr lang="en-US" sz="1400" dirty="0">
                <a:solidFill>
                  <a:srgbClr val="00539B"/>
                </a:solidFill>
                <a:effectLst/>
                <a:latin typeface="Montserrat" pitchFamily="2" charset="77"/>
              </a:rPr>
              <a:t>. </a:t>
            </a:r>
            <a:r>
              <a:rPr lang="en-US" sz="1400" i="1" dirty="0">
                <a:solidFill>
                  <a:srgbClr val="00539B"/>
                </a:solidFill>
                <a:effectLst/>
                <a:latin typeface="Montserrat" pitchFamily="2" charset="77"/>
              </a:rPr>
              <a:t>Proceedings of the National Academy of Sciences</a:t>
            </a:r>
            <a:r>
              <a:rPr lang="en-US" sz="1400" dirty="0">
                <a:solidFill>
                  <a:srgbClr val="00539B"/>
                </a:solidFill>
                <a:effectLst/>
                <a:latin typeface="Montserrat" pitchFamily="2" charset="77"/>
              </a:rPr>
              <a:t>, </a:t>
            </a:r>
            <a:r>
              <a:rPr lang="en-US" sz="1400" i="1" dirty="0">
                <a:solidFill>
                  <a:srgbClr val="00539B"/>
                </a:solidFill>
                <a:effectLst/>
                <a:latin typeface="Montserrat" pitchFamily="2" charset="77"/>
              </a:rPr>
              <a:t>112</a:t>
            </a:r>
            <a:r>
              <a:rPr lang="en-US" sz="1400" dirty="0">
                <a:solidFill>
                  <a:srgbClr val="00539B"/>
                </a:solidFill>
                <a:effectLst/>
                <a:latin typeface="Montserrat" pitchFamily="2" charset="77"/>
              </a:rPr>
              <a:t>(6), 1645–1646.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457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027134"/>
          </a:xfrm>
        </p:spPr>
        <p:txBody>
          <a:bodyPr>
            <a:normAutofit/>
          </a:bodyPr>
          <a:lstStyle/>
          <a:p>
            <a:r>
              <a:rPr lang="en-US" sz="4000" dirty="0"/>
              <a:t>Why care about reproducibility?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941534"/>
            <a:ext cx="9144000" cy="41805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Open science makes review easier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Increasingly a requirement by funding agencies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Saves you a lot of time trying to figure out what you did last time!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11036" y="4471793"/>
            <a:ext cx="6596229" cy="1475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00539B"/>
                </a:solidFill>
                <a:latin typeface="Montserrat" pitchFamily="2" charset="77"/>
              </a:rPr>
              <a:t>“Your closest collaborator is </a:t>
            </a:r>
            <a:r>
              <a:rPr lang="en-US" sz="2000" b="1" i="1" dirty="0">
                <a:solidFill>
                  <a:srgbClr val="00539B"/>
                </a:solidFill>
                <a:latin typeface="Montserrat" pitchFamily="2" charset="77"/>
              </a:rPr>
              <a:t>you</a:t>
            </a:r>
            <a:r>
              <a:rPr lang="en-US" sz="2000" i="1" dirty="0">
                <a:solidFill>
                  <a:srgbClr val="00539B"/>
                </a:solidFill>
                <a:latin typeface="Montserrat" pitchFamily="2" charset="77"/>
              </a:rPr>
              <a:t> six months ago,</a:t>
            </a:r>
            <a:br>
              <a:rPr lang="en-US" sz="2000" i="1" dirty="0">
                <a:solidFill>
                  <a:srgbClr val="00539B"/>
                </a:solidFill>
                <a:latin typeface="Montserrat" pitchFamily="2" charset="77"/>
              </a:rPr>
            </a:br>
            <a:r>
              <a:rPr lang="en-US" sz="2000" i="1" dirty="0">
                <a:solidFill>
                  <a:srgbClr val="00539B"/>
                </a:solidFill>
                <a:latin typeface="Montserrat" pitchFamily="2" charset="77"/>
              </a:rPr>
              <a:t>but you don’t reply to emails.”</a:t>
            </a:r>
          </a:p>
          <a:p>
            <a:pPr algn="r">
              <a:lnSpc>
                <a:spcPct val="120000"/>
              </a:lnSpc>
            </a:pPr>
            <a:r>
              <a:rPr lang="en-US" sz="1600" i="1" dirty="0">
                <a:solidFill>
                  <a:srgbClr val="00539B"/>
                </a:solidFill>
                <a:latin typeface="Montserrat" pitchFamily="2" charset="77"/>
              </a:rPr>
              <a:t>- Karl Broman, paraphrasing </a:t>
            </a:r>
            <a:br>
              <a:rPr lang="en-US" sz="1600" i="1" dirty="0">
                <a:solidFill>
                  <a:srgbClr val="00539B"/>
                </a:solidFill>
                <a:latin typeface="Montserrat" pitchFamily="2" charset="77"/>
              </a:rPr>
            </a:br>
            <a:r>
              <a:rPr lang="en-US" sz="1600" i="1" dirty="0">
                <a:solidFill>
                  <a:schemeClr val="accent2"/>
                </a:solidFill>
                <a:latin typeface="Montserra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Karen Cranston quoting Mark T. Holder</a:t>
            </a:r>
            <a:endParaRPr lang="en-US" sz="1600" i="1" dirty="0">
              <a:solidFill>
                <a:schemeClr val="accent2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3955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39B"/>
      </a:accent1>
      <a:accent2>
        <a:srgbClr val="339898"/>
      </a:accent2>
      <a:accent3>
        <a:srgbClr val="E89923"/>
      </a:accent3>
      <a:accent4>
        <a:srgbClr val="993399"/>
      </a:accent4>
      <a:accent5>
        <a:srgbClr val="FFD960"/>
      </a:accent5>
      <a:accent6>
        <a:srgbClr val="A1B70D"/>
      </a:accent6>
      <a:hlink>
        <a:srgbClr val="00539B"/>
      </a:hlink>
      <a:folHlink>
        <a:srgbClr val="9933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1929</Words>
  <Application>Microsoft Macintosh PowerPoint</Application>
  <PresentationFormat>Widescreen</PresentationFormat>
  <Paragraphs>255</Paragraphs>
  <Slides>64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Aptos</vt:lpstr>
      <vt:lpstr>Arial</vt:lpstr>
      <vt:lpstr>Calibri</vt:lpstr>
      <vt:lpstr>Calibri Light</vt:lpstr>
      <vt:lpstr>Merriweather</vt:lpstr>
      <vt:lpstr>Montserrat</vt:lpstr>
      <vt:lpstr>Montserrat SemiBold</vt:lpstr>
      <vt:lpstr>Wingdings</vt:lpstr>
      <vt:lpstr>Office Theme</vt:lpstr>
      <vt:lpstr>Powering up your data work with Excel's Power Query</vt:lpstr>
      <vt:lpstr>LEARNING OUTCOMES</vt:lpstr>
      <vt:lpstr>Schedule</vt:lpstr>
      <vt:lpstr>Technical Requirements</vt:lpstr>
      <vt:lpstr>Small-group introductions </vt:lpstr>
      <vt:lpstr>Introductions</vt:lpstr>
      <vt:lpstr>Reproducible data analysis</vt:lpstr>
      <vt:lpstr>What is reproducibility?</vt:lpstr>
      <vt:lpstr>Why care about reproducibility?</vt:lpstr>
      <vt:lpstr>General tips for reproducible data work</vt:lpstr>
      <vt:lpstr>Reproducibility and Excel</vt:lpstr>
      <vt:lpstr>Introducing: Power Query</vt:lpstr>
      <vt:lpstr>Power Query makes Excel reproducible</vt:lpstr>
      <vt:lpstr>Example data project: Fix common data issues</vt:lpstr>
      <vt:lpstr>CO2 Emissions</vt:lpstr>
      <vt:lpstr>Remove empty, non-data rows</vt:lpstr>
      <vt:lpstr>Complete incomplete rows, headers</vt:lpstr>
      <vt:lpstr>Remove sub-totals and totals</vt:lpstr>
      <vt:lpstr>Open a blank workbook</vt:lpstr>
      <vt:lpstr>Under “Data”, click “Get Data”</vt:lpstr>
      <vt:lpstr>Choose data source: Excel workbook</vt:lpstr>
      <vt:lpstr>Select “state_co2…xlsx” file</vt:lpstr>
      <vt:lpstr>Select the “CO2FFC” sheet, check the preview,  and click “Transform data”</vt:lpstr>
      <vt:lpstr>Power Query Editor opens in new window</vt:lpstr>
      <vt:lpstr>Remove non-data rows</vt:lpstr>
      <vt:lpstr>Use first row as column headers</vt:lpstr>
      <vt:lpstr>Fill in state name for all rows</vt:lpstr>
      <vt:lpstr>Remove subtotals</vt:lpstr>
      <vt:lpstr>What is “tidy data”?</vt:lpstr>
      <vt:lpstr>What are the features of tidy data?</vt:lpstr>
      <vt:lpstr>Secret extra reason for tidy data: Pivot Tables</vt:lpstr>
      <vt:lpstr>Wide data</vt:lpstr>
      <vt:lpstr>Long (“tidy”) data</vt:lpstr>
      <vt:lpstr>In PQ, want to “Unpivot” year columns</vt:lpstr>
      <vt:lpstr>Rename new columns</vt:lpstr>
      <vt:lpstr>Push data back into Excel with  “Close and Load”</vt:lpstr>
      <vt:lpstr>Final data in Excel</vt:lpstr>
      <vt:lpstr>Quick check-in with small groups </vt:lpstr>
      <vt:lpstr>Example data project:  Additional data cleaning, appending data sources</vt:lpstr>
      <vt:lpstr>Sample training attendance data</vt:lpstr>
      <vt:lpstr>In a new Excel file, get 2016 data from “training_attendance.xlsx”</vt:lpstr>
      <vt:lpstr>Sheet has two data tables; we can duplicate the query to deal with each</vt:lpstr>
      <vt:lpstr>Rename each query to match data tables: RDM and Open access</vt:lpstr>
      <vt:lpstr>In RDM query, keep only the first 4 columns</vt:lpstr>
      <vt:lpstr>Remove blank rows</vt:lpstr>
      <vt:lpstr>Split the third column</vt:lpstr>
      <vt:lpstr>Use correct column headers</vt:lpstr>
      <vt:lpstr>Calculate total attendees</vt:lpstr>
      <vt:lpstr>Add a column to indicate training type</vt:lpstr>
      <vt:lpstr>Switch to “Open access” and clean that table as well</vt:lpstr>
      <vt:lpstr>Combine the two tables into one with “append”</vt:lpstr>
      <vt:lpstr>Quick check-in with small groups, Short break </vt:lpstr>
      <vt:lpstr>Example data project:  Merging data from multiple sources</vt:lpstr>
      <vt:lpstr>Simulated survey data</vt:lpstr>
      <vt:lpstr>Clean responses data (try on your own)</vt:lpstr>
      <vt:lpstr>Create new query to bring in question details </vt:lpstr>
      <vt:lpstr>Blend the tables with “Merge queries”</vt:lpstr>
      <vt:lpstr>Decide what columns to bring in</vt:lpstr>
      <vt:lpstr>Optional: repeat merge process for participant details</vt:lpstr>
      <vt:lpstr>Examples of what is now possible</vt:lpstr>
      <vt:lpstr>Small group reflection </vt:lpstr>
      <vt:lpstr>Discussion questions</vt:lpstr>
      <vt:lpstr>Full group Q&amp;A session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Angela Zoss, Ph.D.</dc:creator>
  <cp:lastModifiedBy>Angela Zoss, Ph.D.</cp:lastModifiedBy>
  <cp:revision>21</cp:revision>
  <dcterms:created xsi:type="dcterms:W3CDTF">2024-10-25T01:34:40Z</dcterms:created>
  <dcterms:modified xsi:type="dcterms:W3CDTF">2024-10-27T23:43:52Z</dcterms:modified>
</cp:coreProperties>
</file>